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71" r:id="rId4"/>
    <p:sldId id="268" r:id="rId5"/>
    <p:sldId id="277" r:id="rId6"/>
    <p:sldId id="258" r:id="rId7"/>
    <p:sldId id="284" r:id="rId8"/>
    <p:sldId id="269" r:id="rId9"/>
    <p:sldId id="272" r:id="rId10"/>
    <p:sldId id="273" r:id="rId11"/>
    <p:sldId id="274" r:id="rId12"/>
    <p:sldId id="285" r:id="rId13"/>
    <p:sldId id="286" r:id="rId14"/>
    <p:sldId id="275" r:id="rId15"/>
    <p:sldId id="278" r:id="rId16"/>
    <p:sldId id="279" r:id="rId17"/>
    <p:sldId id="288" r:id="rId18"/>
    <p:sldId id="281" r:id="rId19"/>
    <p:sldId id="287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53E93-A899-4AFC-BF76-46D0DC040E8C}" v="6653" dt="2021-04-14T11:54:54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berg, Tonje" userId="5787a42f-3ef0-4631-a4e7-dbd29b0792b3" providerId="ADAL" clId="{AA853E93-A899-4AFC-BF76-46D0DC040E8C}"/>
    <pc:docChg chg="undo redo custSel addSld delSld modSld sldOrd">
      <pc:chgData name="Solberg, Tonje" userId="5787a42f-3ef0-4631-a4e7-dbd29b0792b3" providerId="ADAL" clId="{AA853E93-A899-4AFC-BF76-46D0DC040E8C}" dt="2021-04-13T14:01:57.600" v="4072" actId="404"/>
      <pc:docMkLst>
        <pc:docMk/>
      </pc:docMkLst>
      <pc:sldChg chg="modSp mod modAnim">
        <pc:chgData name="Solberg, Tonje" userId="5787a42f-3ef0-4631-a4e7-dbd29b0792b3" providerId="ADAL" clId="{AA853E93-A899-4AFC-BF76-46D0DC040E8C}" dt="2021-04-12T10:28:32.537" v="120" actId="20577"/>
        <pc:sldMkLst>
          <pc:docMk/>
          <pc:sldMk cId="878065541" sldId="258"/>
        </pc:sldMkLst>
        <pc:spChg chg="mod">
          <ac:chgData name="Solberg, Tonje" userId="5787a42f-3ef0-4631-a4e7-dbd29b0792b3" providerId="ADAL" clId="{AA853E93-A899-4AFC-BF76-46D0DC040E8C}" dt="2021-04-12T10:28:32.537" v="120" actId="20577"/>
          <ac:spMkLst>
            <pc:docMk/>
            <pc:sldMk cId="878065541" sldId="258"/>
            <ac:spMk id="3" creationId="{41FD3AE2-B95F-4ADE-8E0E-A41DC447677E}"/>
          </ac:spMkLst>
        </pc:spChg>
      </pc:sldChg>
      <pc:sldChg chg="modSp modAnim">
        <pc:chgData name="Solberg, Tonje" userId="5787a42f-3ef0-4631-a4e7-dbd29b0792b3" providerId="ADAL" clId="{AA853E93-A899-4AFC-BF76-46D0DC040E8C}" dt="2021-04-12T13:14:49.908" v="2387" actId="20577"/>
        <pc:sldMkLst>
          <pc:docMk/>
          <pc:sldMk cId="2711775499" sldId="267"/>
        </pc:sldMkLst>
        <pc:spChg chg="mod">
          <ac:chgData name="Solberg, Tonje" userId="5787a42f-3ef0-4631-a4e7-dbd29b0792b3" providerId="ADAL" clId="{AA853E93-A899-4AFC-BF76-46D0DC040E8C}" dt="2021-04-12T13:14:49.908" v="2387" actId="20577"/>
          <ac:spMkLst>
            <pc:docMk/>
            <pc:sldMk cId="2711775499" sldId="267"/>
            <ac:spMk id="3" creationId="{B1625FF5-ED63-4C91-A74B-21FA09C189CD}"/>
          </ac:spMkLst>
        </pc:spChg>
      </pc:sldChg>
      <pc:sldChg chg="modSp mod">
        <pc:chgData name="Solberg, Tonje" userId="5787a42f-3ef0-4631-a4e7-dbd29b0792b3" providerId="ADAL" clId="{AA853E93-A899-4AFC-BF76-46D0DC040E8C}" dt="2021-04-12T10:20:00.727" v="80" actId="20577"/>
        <pc:sldMkLst>
          <pc:docMk/>
          <pc:sldMk cId="1843170162" sldId="268"/>
        </pc:sldMkLst>
        <pc:spChg chg="mod">
          <ac:chgData name="Solberg, Tonje" userId="5787a42f-3ef0-4631-a4e7-dbd29b0792b3" providerId="ADAL" clId="{AA853E93-A899-4AFC-BF76-46D0DC040E8C}" dt="2021-04-12T10:20:00.727" v="80" actId="20577"/>
          <ac:spMkLst>
            <pc:docMk/>
            <pc:sldMk cId="1843170162" sldId="268"/>
            <ac:spMk id="2" creationId="{DE0AE334-A566-44C8-8ACC-9918B9D214CE}"/>
          </ac:spMkLst>
        </pc:spChg>
      </pc:sldChg>
      <pc:sldChg chg="modSp modAnim">
        <pc:chgData name="Solberg, Tonje" userId="5787a42f-3ef0-4631-a4e7-dbd29b0792b3" providerId="ADAL" clId="{AA853E93-A899-4AFC-BF76-46D0DC040E8C}" dt="2021-04-12T10:31:13.827" v="152" actId="20577"/>
        <pc:sldMkLst>
          <pc:docMk/>
          <pc:sldMk cId="1822869427" sldId="269"/>
        </pc:sldMkLst>
        <pc:spChg chg="mod">
          <ac:chgData name="Solberg, Tonje" userId="5787a42f-3ef0-4631-a4e7-dbd29b0792b3" providerId="ADAL" clId="{AA853E93-A899-4AFC-BF76-46D0DC040E8C}" dt="2021-04-12T10:31:13.827" v="152" actId="20577"/>
          <ac:spMkLst>
            <pc:docMk/>
            <pc:sldMk cId="1822869427" sldId="269"/>
            <ac:spMk id="3" creationId="{8478290F-C2BF-4F68-B4FE-41394B38AEA0}"/>
          </ac:spMkLst>
        </pc:spChg>
      </pc:sldChg>
      <pc:sldChg chg="modSp del modAnim">
        <pc:chgData name="Solberg, Tonje" userId="5787a42f-3ef0-4631-a4e7-dbd29b0792b3" providerId="ADAL" clId="{AA853E93-A899-4AFC-BF76-46D0DC040E8C}" dt="2021-04-13T13:33:31.160" v="3095" actId="47"/>
        <pc:sldMkLst>
          <pc:docMk/>
          <pc:sldMk cId="441988857" sldId="270"/>
        </pc:sldMkLst>
        <pc:spChg chg="mod">
          <ac:chgData name="Solberg, Tonje" userId="5787a42f-3ef0-4631-a4e7-dbd29b0792b3" providerId="ADAL" clId="{AA853E93-A899-4AFC-BF76-46D0DC040E8C}" dt="2021-04-12T13:14:38.097" v="2382" actId="20577"/>
          <ac:spMkLst>
            <pc:docMk/>
            <pc:sldMk cId="441988857" sldId="270"/>
            <ac:spMk id="3" creationId="{FECBEB14-2C21-46CE-A2E9-23D23D738C4D}"/>
          </ac:spMkLst>
        </pc:spChg>
      </pc:sldChg>
      <pc:sldChg chg="addSp modSp mod modAnim">
        <pc:chgData name="Solberg, Tonje" userId="5787a42f-3ef0-4631-a4e7-dbd29b0792b3" providerId="ADAL" clId="{AA853E93-A899-4AFC-BF76-46D0DC040E8C}" dt="2021-04-12T11:15:32.354" v="236" actId="14100"/>
        <pc:sldMkLst>
          <pc:docMk/>
          <pc:sldMk cId="623615628" sldId="272"/>
        </pc:sldMkLst>
        <pc:spChg chg="add mod">
          <ac:chgData name="Solberg, Tonje" userId="5787a42f-3ef0-4631-a4e7-dbd29b0792b3" providerId="ADAL" clId="{AA853E93-A899-4AFC-BF76-46D0DC040E8C}" dt="2021-04-12T11:15:32.354" v="236" actId="14100"/>
          <ac:spMkLst>
            <pc:docMk/>
            <pc:sldMk cId="623615628" sldId="272"/>
            <ac:spMk id="5" creationId="{F5C6A145-889B-407C-9614-9FA313754481}"/>
          </ac:spMkLst>
        </pc:spChg>
      </pc:sldChg>
      <pc:sldChg chg="addSp modSp mod modAnim">
        <pc:chgData name="Solberg, Tonje" userId="5787a42f-3ef0-4631-a4e7-dbd29b0792b3" providerId="ADAL" clId="{AA853E93-A899-4AFC-BF76-46D0DC040E8C}" dt="2021-04-12T11:23:29.216" v="400" actId="20577"/>
        <pc:sldMkLst>
          <pc:docMk/>
          <pc:sldMk cId="3628129736" sldId="273"/>
        </pc:sldMkLst>
        <pc:spChg chg="mod">
          <ac:chgData name="Solberg, Tonje" userId="5787a42f-3ef0-4631-a4e7-dbd29b0792b3" providerId="ADAL" clId="{AA853E93-A899-4AFC-BF76-46D0DC040E8C}" dt="2021-04-12T11:16:21.652" v="262" actId="20577"/>
          <ac:spMkLst>
            <pc:docMk/>
            <pc:sldMk cId="3628129736" sldId="273"/>
            <ac:spMk id="2" creationId="{A660BA32-3490-46E9-8FF2-1EE429A23727}"/>
          </ac:spMkLst>
        </pc:spChg>
        <pc:spChg chg="mod">
          <ac:chgData name="Solberg, Tonje" userId="5787a42f-3ef0-4631-a4e7-dbd29b0792b3" providerId="ADAL" clId="{AA853E93-A899-4AFC-BF76-46D0DC040E8C}" dt="2021-04-12T11:23:29.216" v="400" actId="20577"/>
          <ac:spMkLst>
            <pc:docMk/>
            <pc:sldMk cId="3628129736" sldId="273"/>
            <ac:spMk id="3" creationId="{8077B5CE-41DF-414D-82EE-D2F6147B3E22}"/>
          </ac:spMkLst>
        </pc:spChg>
        <pc:spChg chg="add mod">
          <ac:chgData name="Solberg, Tonje" userId="5787a42f-3ef0-4631-a4e7-dbd29b0792b3" providerId="ADAL" clId="{AA853E93-A899-4AFC-BF76-46D0DC040E8C}" dt="2021-04-12T11:15:52.799" v="237" actId="1076"/>
          <ac:spMkLst>
            <pc:docMk/>
            <pc:sldMk cId="3628129736" sldId="273"/>
            <ac:spMk id="15" creationId="{F8C1D5F5-5D91-4A3F-B8B7-82A655694A8F}"/>
          </ac:spMkLst>
        </pc:spChg>
      </pc:sldChg>
      <pc:sldChg chg="addSp modSp mod modAnim">
        <pc:chgData name="Solberg, Tonje" userId="5787a42f-3ef0-4631-a4e7-dbd29b0792b3" providerId="ADAL" clId="{AA853E93-A899-4AFC-BF76-46D0DC040E8C}" dt="2021-04-12T13:16:00.242" v="2390" actId="20577"/>
        <pc:sldMkLst>
          <pc:docMk/>
          <pc:sldMk cId="1148867883" sldId="274"/>
        </pc:sldMkLst>
        <pc:spChg chg="mod">
          <ac:chgData name="Solberg, Tonje" userId="5787a42f-3ef0-4631-a4e7-dbd29b0792b3" providerId="ADAL" clId="{AA853E93-A899-4AFC-BF76-46D0DC040E8C}" dt="2021-04-12T13:16:00.242" v="2390" actId="20577"/>
          <ac:spMkLst>
            <pc:docMk/>
            <pc:sldMk cId="1148867883" sldId="274"/>
            <ac:spMk id="2" creationId="{D76634CC-AC1A-4210-9ECB-454A46A88DDA}"/>
          </ac:spMkLst>
        </pc:spChg>
        <pc:spChg chg="mod">
          <ac:chgData name="Solberg, Tonje" userId="5787a42f-3ef0-4631-a4e7-dbd29b0792b3" providerId="ADAL" clId="{AA853E93-A899-4AFC-BF76-46D0DC040E8C}" dt="2021-04-12T11:57:07.590" v="1517" actId="20577"/>
          <ac:spMkLst>
            <pc:docMk/>
            <pc:sldMk cId="1148867883" sldId="274"/>
            <ac:spMk id="3" creationId="{430BC454-D99E-4DBC-B7AE-02A4F65B99FD}"/>
          </ac:spMkLst>
        </pc:spChg>
        <pc:spChg chg="add mod">
          <ac:chgData name="Solberg, Tonje" userId="5787a42f-3ef0-4631-a4e7-dbd29b0792b3" providerId="ADAL" clId="{AA853E93-A899-4AFC-BF76-46D0DC040E8C}" dt="2021-04-12T11:38:38.066" v="1109" actId="1076"/>
          <ac:spMkLst>
            <pc:docMk/>
            <pc:sldMk cId="1148867883" sldId="274"/>
            <ac:spMk id="4" creationId="{6A0DB2B2-65CF-4088-AACF-6B62469BBA74}"/>
          </ac:spMkLst>
        </pc:spChg>
        <pc:spChg chg="add mod">
          <ac:chgData name="Solberg, Tonje" userId="5787a42f-3ef0-4631-a4e7-dbd29b0792b3" providerId="ADAL" clId="{AA853E93-A899-4AFC-BF76-46D0DC040E8C}" dt="2021-04-12T11:38:40.657" v="1110" actId="1076"/>
          <ac:spMkLst>
            <pc:docMk/>
            <pc:sldMk cId="1148867883" sldId="274"/>
            <ac:spMk id="5" creationId="{5E28173C-AA11-4473-B92B-AD80A80AF62E}"/>
          </ac:spMkLst>
        </pc:spChg>
      </pc:sldChg>
      <pc:sldChg chg="modSp mod modAnim">
        <pc:chgData name="Solberg, Tonje" userId="5787a42f-3ef0-4631-a4e7-dbd29b0792b3" providerId="ADAL" clId="{AA853E93-A899-4AFC-BF76-46D0DC040E8C}" dt="2021-04-12T13:16:26.938" v="2392" actId="20577"/>
        <pc:sldMkLst>
          <pc:docMk/>
          <pc:sldMk cId="740803499" sldId="275"/>
        </pc:sldMkLst>
        <pc:spChg chg="mod">
          <ac:chgData name="Solberg, Tonje" userId="5787a42f-3ef0-4631-a4e7-dbd29b0792b3" providerId="ADAL" clId="{AA853E93-A899-4AFC-BF76-46D0DC040E8C}" dt="2021-04-12T13:16:26.938" v="2392" actId="20577"/>
          <ac:spMkLst>
            <pc:docMk/>
            <pc:sldMk cId="740803499" sldId="275"/>
            <ac:spMk id="3" creationId="{A99298D1-5601-4BFF-AD8D-8D06815D2ED1}"/>
          </ac:spMkLst>
        </pc:spChg>
      </pc:sldChg>
      <pc:sldChg chg="modSp mod">
        <pc:chgData name="Solberg, Tonje" userId="5787a42f-3ef0-4631-a4e7-dbd29b0792b3" providerId="ADAL" clId="{AA853E93-A899-4AFC-BF76-46D0DC040E8C}" dt="2021-04-12T13:15:05.460" v="2388" actId="6549"/>
        <pc:sldMkLst>
          <pc:docMk/>
          <pc:sldMk cId="3418477060" sldId="276"/>
        </pc:sldMkLst>
        <pc:spChg chg="mod">
          <ac:chgData name="Solberg, Tonje" userId="5787a42f-3ef0-4631-a4e7-dbd29b0792b3" providerId="ADAL" clId="{AA853E93-A899-4AFC-BF76-46D0DC040E8C}" dt="2021-04-12T13:15:05.460" v="2388" actId="6549"/>
          <ac:spMkLst>
            <pc:docMk/>
            <pc:sldMk cId="3418477060" sldId="276"/>
            <ac:spMk id="3" creationId="{25CE0D7E-95CD-41FB-9CB1-87E3B403D656}"/>
          </ac:spMkLst>
        </pc:spChg>
      </pc:sldChg>
      <pc:sldChg chg="modSp modAnim">
        <pc:chgData name="Solberg, Tonje" userId="5787a42f-3ef0-4631-a4e7-dbd29b0792b3" providerId="ADAL" clId="{AA853E93-A899-4AFC-BF76-46D0DC040E8C}" dt="2021-04-12T11:50:11.708" v="1400" actId="20577"/>
        <pc:sldMkLst>
          <pc:docMk/>
          <pc:sldMk cId="892064448" sldId="277"/>
        </pc:sldMkLst>
        <pc:spChg chg="mod">
          <ac:chgData name="Solberg, Tonje" userId="5787a42f-3ef0-4631-a4e7-dbd29b0792b3" providerId="ADAL" clId="{AA853E93-A899-4AFC-BF76-46D0DC040E8C}" dt="2021-04-12T11:50:11.708" v="1400" actId="20577"/>
          <ac:spMkLst>
            <pc:docMk/>
            <pc:sldMk cId="892064448" sldId="277"/>
            <ac:spMk id="3" creationId="{F769F038-A087-454E-864D-04A839951D7D}"/>
          </ac:spMkLst>
        </pc:spChg>
      </pc:sldChg>
      <pc:sldChg chg="modSp modAnim">
        <pc:chgData name="Solberg, Tonje" userId="5787a42f-3ef0-4631-a4e7-dbd29b0792b3" providerId="ADAL" clId="{AA853E93-A899-4AFC-BF76-46D0DC040E8C}" dt="2021-04-12T13:18:10.574" v="2560" actId="20577"/>
        <pc:sldMkLst>
          <pc:docMk/>
          <pc:sldMk cId="2448595971" sldId="278"/>
        </pc:sldMkLst>
        <pc:spChg chg="mod">
          <ac:chgData name="Solberg, Tonje" userId="5787a42f-3ef0-4631-a4e7-dbd29b0792b3" providerId="ADAL" clId="{AA853E93-A899-4AFC-BF76-46D0DC040E8C}" dt="2021-04-12T13:18:10.574" v="2560" actId="20577"/>
          <ac:spMkLst>
            <pc:docMk/>
            <pc:sldMk cId="2448595971" sldId="278"/>
            <ac:spMk id="3" creationId="{6F0D1A89-1A24-4E91-90AB-F0C0FDAF0ACB}"/>
          </ac:spMkLst>
        </pc:spChg>
      </pc:sldChg>
      <pc:sldChg chg="modSp mod modAnim">
        <pc:chgData name="Solberg, Tonje" userId="5787a42f-3ef0-4631-a4e7-dbd29b0792b3" providerId="ADAL" clId="{AA853E93-A899-4AFC-BF76-46D0DC040E8C}" dt="2021-04-13T13:45:13.654" v="3524" actId="20577"/>
        <pc:sldMkLst>
          <pc:docMk/>
          <pc:sldMk cId="711395717" sldId="279"/>
        </pc:sldMkLst>
        <pc:spChg chg="mod">
          <ac:chgData name="Solberg, Tonje" userId="5787a42f-3ef0-4631-a4e7-dbd29b0792b3" providerId="ADAL" clId="{AA853E93-A899-4AFC-BF76-46D0DC040E8C}" dt="2021-04-13T13:26:15.860" v="2624" actId="20577"/>
          <ac:spMkLst>
            <pc:docMk/>
            <pc:sldMk cId="711395717" sldId="279"/>
            <ac:spMk id="2" creationId="{144C216F-B282-467B-B7C6-418EA3B2896D}"/>
          </ac:spMkLst>
        </pc:spChg>
        <pc:spChg chg="mod">
          <ac:chgData name="Solberg, Tonje" userId="5787a42f-3ef0-4631-a4e7-dbd29b0792b3" providerId="ADAL" clId="{AA853E93-A899-4AFC-BF76-46D0DC040E8C}" dt="2021-04-13T13:45:13.654" v="3524" actId="20577"/>
          <ac:spMkLst>
            <pc:docMk/>
            <pc:sldMk cId="711395717" sldId="279"/>
            <ac:spMk id="3" creationId="{6C06BAB2-6F8F-478C-918A-21B4982FBC90}"/>
          </ac:spMkLst>
        </pc:spChg>
      </pc:sldChg>
      <pc:sldChg chg="modSp mod">
        <pc:chgData name="Solberg, Tonje" userId="5787a42f-3ef0-4631-a4e7-dbd29b0792b3" providerId="ADAL" clId="{AA853E93-A899-4AFC-BF76-46D0DC040E8C}" dt="2021-04-12T13:11:13.720" v="2146" actId="20577"/>
        <pc:sldMkLst>
          <pc:docMk/>
          <pc:sldMk cId="3131124951" sldId="280"/>
        </pc:sldMkLst>
        <pc:spChg chg="mod">
          <ac:chgData name="Solberg, Tonje" userId="5787a42f-3ef0-4631-a4e7-dbd29b0792b3" providerId="ADAL" clId="{AA853E93-A899-4AFC-BF76-46D0DC040E8C}" dt="2021-04-12T13:11:13.720" v="2146" actId="20577"/>
          <ac:spMkLst>
            <pc:docMk/>
            <pc:sldMk cId="3131124951" sldId="280"/>
            <ac:spMk id="2" creationId="{A926BCCA-BDDB-4394-8CF8-D87891D8FB7F}"/>
          </ac:spMkLst>
        </pc:spChg>
      </pc:sldChg>
      <pc:sldChg chg="modSp mod ord modAnim">
        <pc:chgData name="Solberg, Tonje" userId="5787a42f-3ef0-4631-a4e7-dbd29b0792b3" providerId="ADAL" clId="{AA853E93-A899-4AFC-BF76-46D0DC040E8C}" dt="2021-04-13T14:01:57.600" v="4072" actId="404"/>
        <pc:sldMkLst>
          <pc:docMk/>
          <pc:sldMk cId="627359318" sldId="281"/>
        </pc:sldMkLst>
        <pc:spChg chg="mod">
          <ac:chgData name="Solberg, Tonje" userId="5787a42f-3ef0-4631-a4e7-dbd29b0792b3" providerId="ADAL" clId="{AA853E93-A899-4AFC-BF76-46D0DC040E8C}" dt="2021-04-12T12:04:02.071" v="1752" actId="20577"/>
          <ac:spMkLst>
            <pc:docMk/>
            <pc:sldMk cId="627359318" sldId="281"/>
            <ac:spMk id="2" creationId="{1BFF65EA-1F5F-439B-87AB-513B684A5304}"/>
          </ac:spMkLst>
        </pc:spChg>
        <pc:spChg chg="mod">
          <ac:chgData name="Solberg, Tonje" userId="5787a42f-3ef0-4631-a4e7-dbd29b0792b3" providerId="ADAL" clId="{AA853E93-A899-4AFC-BF76-46D0DC040E8C}" dt="2021-04-13T14:01:57.600" v="4072" actId="404"/>
          <ac:spMkLst>
            <pc:docMk/>
            <pc:sldMk cId="627359318" sldId="281"/>
            <ac:spMk id="3" creationId="{1D7BC82B-E11F-4584-B8F2-F7D46761EE2D}"/>
          </ac:spMkLst>
        </pc:spChg>
      </pc:sldChg>
      <pc:sldChg chg="new del">
        <pc:chgData name="Solberg, Tonje" userId="5787a42f-3ef0-4631-a4e7-dbd29b0792b3" providerId="ADAL" clId="{AA853E93-A899-4AFC-BF76-46D0DC040E8C}" dt="2021-04-12T12:04:37.872" v="1754" actId="47"/>
        <pc:sldMkLst>
          <pc:docMk/>
          <pc:sldMk cId="910983602" sldId="282"/>
        </pc:sldMkLst>
      </pc:sldChg>
      <pc:sldChg chg="addSp delSp modSp new mod ord setBg modAnim">
        <pc:chgData name="Solberg, Tonje" userId="5787a42f-3ef0-4631-a4e7-dbd29b0792b3" providerId="ADAL" clId="{AA853E93-A899-4AFC-BF76-46D0DC040E8C}" dt="2021-04-13T14:01:46.695" v="4070" actId="404"/>
        <pc:sldMkLst>
          <pc:docMk/>
          <pc:sldMk cId="1997322441" sldId="282"/>
        </pc:sldMkLst>
        <pc:spChg chg="mod">
          <ac:chgData name="Solberg, Tonje" userId="5787a42f-3ef0-4631-a4e7-dbd29b0792b3" providerId="ADAL" clId="{AA853E93-A899-4AFC-BF76-46D0DC040E8C}" dt="2021-04-13T14:00:35.432" v="4053" actId="26606"/>
          <ac:spMkLst>
            <pc:docMk/>
            <pc:sldMk cId="1997322441" sldId="282"/>
            <ac:spMk id="2" creationId="{B51DAC7C-77FE-4023-BF87-01A3A40E90C6}"/>
          </ac:spMkLst>
        </pc:spChg>
        <pc:spChg chg="mod">
          <ac:chgData name="Solberg, Tonje" userId="5787a42f-3ef0-4631-a4e7-dbd29b0792b3" providerId="ADAL" clId="{AA853E93-A899-4AFC-BF76-46D0DC040E8C}" dt="2021-04-13T14:01:46.695" v="4070" actId="404"/>
          <ac:spMkLst>
            <pc:docMk/>
            <pc:sldMk cId="1997322441" sldId="282"/>
            <ac:spMk id="3" creationId="{4FF73C92-09DA-4156-8719-9BDFC5CD2E26}"/>
          </ac:spMkLst>
        </pc:spChg>
        <pc:spChg chg="add del">
          <ac:chgData name="Solberg, Tonje" userId="5787a42f-3ef0-4631-a4e7-dbd29b0792b3" providerId="ADAL" clId="{AA853E93-A899-4AFC-BF76-46D0DC040E8C}" dt="2021-04-13T14:00:35.432" v="4053" actId="26606"/>
          <ac:spMkLst>
            <pc:docMk/>
            <pc:sldMk cId="1997322441" sldId="282"/>
            <ac:spMk id="10" creationId="{AFA67CD3-AB4E-4A7A-BEB8-53C445D8C44E}"/>
          </ac:spMkLst>
        </pc:spChg>
        <pc:spChg chg="add del">
          <ac:chgData name="Solberg, Tonje" userId="5787a42f-3ef0-4631-a4e7-dbd29b0792b3" providerId="ADAL" clId="{AA853E93-A899-4AFC-BF76-46D0DC040E8C}" dt="2021-04-13T14:00:35.432" v="4053" actId="26606"/>
          <ac:spMkLst>
            <pc:docMk/>
            <pc:sldMk cId="1997322441" sldId="282"/>
            <ac:spMk id="14" creationId="{339C8D78-A644-462F-B674-F440635E5353}"/>
          </ac:spMkLst>
        </pc:spChg>
        <pc:spChg chg="add">
          <ac:chgData name="Solberg, Tonje" userId="5787a42f-3ef0-4631-a4e7-dbd29b0792b3" providerId="ADAL" clId="{AA853E93-A899-4AFC-BF76-46D0DC040E8C}" dt="2021-04-13T14:00:35.432" v="4053" actId="26606"/>
          <ac:spMkLst>
            <pc:docMk/>
            <pc:sldMk cId="1997322441" sldId="282"/>
            <ac:spMk id="19" creationId="{3346177D-ADC4-4968-B747-5CFCD390B5B9}"/>
          </ac:spMkLst>
        </pc:spChg>
        <pc:spChg chg="add">
          <ac:chgData name="Solberg, Tonje" userId="5787a42f-3ef0-4631-a4e7-dbd29b0792b3" providerId="ADAL" clId="{AA853E93-A899-4AFC-BF76-46D0DC040E8C}" dt="2021-04-13T14:00:35.432" v="4053" actId="26606"/>
          <ac:spMkLst>
            <pc:docMk/>
            <pc:sldMk cId="1997322441" sldId="282"/>
            <ac:spMk id="21" creationId="{0844A943-BF79-4FEA-ABB1-3BD54D236606}"/>
          </ac:spMkLst>
        </pc:spChg>
        <pc:spChg chg="add">
          <ac:chgData name="Solberg, Tonje" userId="5787a42f-3ef0-4631-a4e7-dbd29b0792b3" providerId="ADAL" clId="{AA853E93-A899-4AFC-BF76-46D0DC040E8C}" dt="2021-04-13T14:00:35.432" v="4053" actId="26606"/>
          <ac:spMkLst>
            <pc:docMk/>
            <pc:sldMk cId="1997322441" sldId="282"/>
            <ac:spMk id="23" creationId="{6437CC72-F4A8-4DC3-AFAB-D22C482C8100}"/>
          </ac:spMkLst>
        </pc:spChg>
        <pc:picChg chg="add mod">
          <ac:chgData name="Solberg, Tonje" userId="5787a42f-3ef0-4631-a4e7-dbd29b0792b3" providerId="ADAL" clId="{AA853E93-A899-4AFC-BF76-46D0DC040E8C}" dt="2021-04-13T14:01:09.505" v="4060" actId="1076"/>
          <ac:picMkLst>
            <pc:docMk/>
            <pc:sldMk cId="1997322441" sldId="282"/>
            <ac:picMk id="7" creationId="{60A27775-8589-40B6-B2C2-DB95066FA053}"/>
          </ac:picMkLst>
        </pc:picChg>
        <pc:picChg chg="add del">
          <ac:chgData name="Solberg, Tonje" userId="5787a42f-3ef0-4631-a4e7-dbd29b0792b3" providerId="ADAL" clId="{AA853E93-A899-4AFC-BF76-46D0DC040E8C}" dt="2021-04-13T14:00:35.432" v="4053" actId="26606"/>
          <ac:picMkLst>
            <pc:docMk/>
            <pc:sldMk cId="1997322441" sldId="282"/>
            <ac:picMk id="12" creationId="{07CF545F-9C2E-4446-97CD-AD92990C2B68}"/>
          </ac:picMkLst>
        </pc:picChg>
      </pc:sldChg>
      <pc:sldChg chg="modSp new mod">
        <pc:chgData name="Solberg, Tonje" userId="5787a42f-3ef0-4631-a4e7-dbd29b0792b3" providerId="ADAL" clId="{AA853E93-A899-4AFC-BF76-46D0DC040E8C}" dt="2021-04-13T13:36:42.996" v="3102"/>
        <pc:sldMkLst>
          <pc:docMk/>
          <pc:sldMk cId="2463854375" sldId="283"/>
        </pc:sldMkLst>
        <pc:spChg chg="mod">
          <ac:chgData name="Solberg, Tonje" userId="5787a42f-3ef0-4631-a4e7-dbd29b0792b3" providerId="ADAL" clId="{AA853E93-A899-4AFC-BF76-46D0DC040E8C}" dt="2021-04-12T13:14:04.080" v="2380" actId="20577"/>
          <ac:spMkLst>
            <pc:docMk/>
            <pc:sldMk cId="2463854375" sldId="283"/>
            <ac:spMk id="2" creationId="{7872799E-8526-4EE8-8C3A-25086F849A41}"/>
          </ac:spMkLst>
        </pc:spChg>
        <pc:spChg chg="mod">
          <ac:chgData name="Solberg, Tonje" userId="5787a42f-3ef0-4631-a4e7-dbd29b0792b3" providerId="ADAL" clId="{AA853E93-A899-4AFC-BF76-46D0DC040E8C}" dt="2021-04-13T13:36:42.996" v="3102"/>
          <ac:spMkLst>
            <pc:docMk/>
            <pc:sldMk cId="2463854375" sldId="283"/>
            <ac:spMk id="3" creationId="{947A0E20-6F90-4785-AE1F-C61D1A75C446}"/>
          </ac:spMkLst>
        </pc:spChg>
      </pc:sldChg>
      <pc:sldChg chg="modSp new del mod">
        <pc:chgData name="Solberg, Tonje" userId="5787a42f-3ef0-4631-a4e7-dbd29b0792b3" providerId="ADAL" clId="{AA853E93-A899-4AFC-BF76-46D0DC040E8C}" dt="2021-04-12T13:17:14.353" v="2459" actId="47"/>
        <pc:sldMkLst>
          <pc:docMk/>
          <pc:sldMk cId="1884026184" sldId="284"/>
        </pc:sldMkLst>
        <pc:spChg chg="mod">
          <ac:chgData name="Solberg, Tonje" userId="5787a42f-3ef0-4631-a4e7-dbd29b0792b3" providerId="ADAL" clId="{AA853E93-A899-4AFC-BF76-46D0DC040E8C}" dt="2021-04-12T13:17:11.457" v="2458" actId="20577"/>
          <ac:spMkLst>
            <pc:docMk/>
            <pc:sldMk cId="1884026184" sldId="284"/>
            <ac:spMk id="2" creationId="{A0B539A1-7820-4F53-A26A-12DD5A29196D}"/>
          </ac:spMkLst>
        </pc:spChg>
      </pc:sldChg>
      <pc:sldChg chg="addSp modSp mod modAnim">
        <pc:chgData name="Solberg, Tonje" userId="5787a42f-3ef0-4631-a4e7-dbd29b0792b3" providerId="ADAL" clId="{AA853E93-A899-4AFC-BF76-46D0DC040E8C}" dt="2021-04-13T13:38:49.183" v="3132" actId="6549"/>
        <pc:sldMkLst>
          <pc:docMk/>
          <pc:sldMk cId="3658463314" sldId="284"/>
        </pc:sldMkLst>
        <pc:spChg chg="add mod">
          <ac:chgData name="Solberg, Tonje" userId="5787a42f-3ef0-4631-a4e7-dbd29b0792b3" providerId="ADAL" clId="{AA853E93-A899-4AFC-BF76-46D0DC040E8C}" dt="2021-04-13T13:38:49.183" v="3132" actId="6549"/>
          <ac:spMkLst>
            <pc:docMk/>
            <pc:sldMk cId="3658463314" sldId="284"/>
            <ac:spMk id="6" creationId="{4315C655-77B6-4E9A-808E-C36B4DB0C32A}"/>
          </ac:spMkLst>
        </pc:spChg>
      </pc:sldChg>
    </pc:docChg>
  </pc:docChgLst>
  <pc:docChgLst>
    <pc:chgData name="Tonje Solberg" userId="5787a42f-3ef0-4631-a4e7-dbd29b0792b3" providerId="ADAL" clId="{AA853E93-A899-4AFC-BF76-46D0DC040E8C}"/>
    <pc:docChg chg="undo redo custSel addSld delSld modSld sldOrd">
      <pc:chgData name="Tonje Solberg" userId="5787a42f-3ef0-4631-a4e7-dbd29b0792b3" providerId="ADAL" clId="{AA853E93-A899-4AFC-BF76-46D0DC040E8C}" dt="2021-04-14T11:57:12.164" v="6253" actId="478"/>
      <pc:docMkLst>
        <pc:docMk/>
      </pc:docMkLst>
      <pc:sldChg chg="modSp mod">
        <pc:chgData name="Tonje Solberg" userId="5787a42f-3ef0-4631-a4e7-dbd29b0792b3" providerId="ADAL" clId="{AA853E93-A899-4AFC-BF76-46D0DC040E8C}" dt="2021-04-06T12:06:16.081" v="2443" actId="404"/>
        <pc:sldMkLst>
          <pc:docMk/>
          <pc:sldMk cId="3386347813" sldId="256"/>
        </pc:sldMkLst>
        <pc:spChg chg="mod">
          <ac:chgData name="Tonje Solberg" userId="5787a42f-3ef0-4631-a4e7-dbd29b0792b3" providerId="ADAL" clId="{AA853E93-A899-4AFC-BF76-46D0DC040E8C}" dt="2021-04-06T12:06:16.081" v="2443" actId="404"/>
          <ac:spMkLst>
            <pc:docMk/>
            <pc:sldMk cId="3386347813" sldId="256"/>
            <ac:spMk id="2" creationId="{03FD5A19-FBF1-4351-A262-6BBAB948C8D6}"/>
          </ac:spMkLst>
        </pc:spChg>
        <pc:spChg chg="mod">
          <ac:chgData name="Tonje Solberg" userId="5787a42f-3ef0-4631-a4e7-dbd29b0792b3" providerId="ADAL" clId="{AA853E93-A899-4AFC-BF76-46D0DC040E8C}" dt="2021-04-06T12:05:47.683" v="2437" actId="20577"/>
          <ac:spMkLst>
            <pc:docMk/>
            <pc:sldMk cId="3386347813" sldId="256"/>
            <ac:spMk id="3" creationId="{CE8F122E-EA10-4180-952E-AA8F6E7B944D}"/>
          </ac:spMkLst>
        </pc:spChg>
      </pc:sldChg>
      <pc:sldChg chg="modSp mod modAnim">
        <pc:chgData name="Tonje Solberg" userId="5787a42f-3ef0-4631-a4e7-dbd29b0792b3" providerId="ADAL" clId="{AA853E93-A899-4AFC-BF76-46D0DC040E8C}" dt="2021-04-14T09:58:41.499" v="5727" actId="20577"/>
        <pc:sldMkLst>
          <pc:docMk/>
          <pc:sldMk cId="878065541" sldId="258"/>
        </pc:sldMkLst>
        <pc:spChg chg="mod">
          <ac:chgData name="Tonje Solberg" userId="5787a42f-3ef0-4631-a4e7-dbd29b0792b3" providerId="ADAL" clId="{AA853E93-A899-4AFC-BF76-46D0DC040E8C}" dt="2021-04-14T09:58:41.499" v="5727" actId="20577"/>
          <ac:spMkLst>
            <pc:docMk/>
            <pc:sldMk cId="878065541" sldId="258"/>
            <ac:spMk id="3" creationId="{41FD3AE2-B95F-4ADE-8E0E-A41DC447677E}"/>
          </ac:spMkLst>
        </pc:spChg>
      </pc:sldChg>
      <pc:sldChg chg="addSp delSp modSp mod addAnim delAnim modAnim">
        <pc:chgData name="Tonje Solberg" userId="5787a42f-3ef0-4631-a4e7-dbd29b0792b3" providerId="ADAL" clId="{AA853E93-A899-4AFC-BF76-46D0DC040E8C}" dt="2021-04-14T11:37:38.218" v="5905" actId="20577"/>
        <pc:sldMkLst>
          <pc:docMk/>
          <pc:sldMk cId="2711775499" sldId="267"/>
        </pc:sldMkLst>
        <pc:spChg chg="mod">
          <ac:chgData name="Tonje Solberg" userId="5787a42f-3ef0-4631-a4e7-dbd29b0792b3" providerId="ADAL" clId="{AA853E93-A899-4AFC-BF76-46D0DC040E8C}" dt="2021-04-06T12:27:46.803" v="3149" actId="20577"/>
          <ac:spMkLst>
            <pc:docMk/>
            <pc:sldMk cId="2711775499" sldId="267"/>
            <ac:spMk id="2" creationId="{DA5E7DE3-B7B5-497B-95A6-0A2F36FADA48}"/>
          </ac:spMkLst>
        </pc:spChg>
        <pc:spChg chg="add del mod">
          <ac:chgData name="Tonje Solberg" userId="5787a42f-3ef0-4631-a4e7-dbd29b0792b3" providerId="ADAL" clId="{AA853E93-A899-4AFC-BF76-46D0DC040E8C}" dt="2021-04-14T11:37:38.218" v="5905" actId="20577"/>
          <ac:spMkLst>
            <pc:docMk/>
            <pc:sldMk cId="2711775499" sldId="267"/>
            <ac:spMk id="3" creationId="{B1625FF5-ED63-4C91-A74B-21FA09C189CD}"/>
          </ac:spMkLst>
        </pc:spChg>
        <pc:spChg chg="add del mod">
          <ac:chgData name="Tonje Solberg" userId="5787a42f-3ef0-4631-a4e7-dbd29b0792b3" providerId="ADAL" clId="{AA853E93-A899-4AFC-BF76-46D0DC040E8C}" dt="2021-04-06T12:28:00.722" v="3152" actId="478"/>
          <ac:spMkLst>
            <pc:docMk/>
            <pc:sldMk cId="2711775499" sldId="267"/>
            <ac:spMk id="5" creationId="{5D69E8B8-BEFF-4B91-B269-62869ECCE55E}"/>
          </ac:spMkLst>
        </pc:spChg>
      </pc:sldChg>
      <pc:sldChg chg="modSp mod ord">
        <pc:chgData name="Tonje Solberg" userId="5787a42f-3ef0-4631-a4e7-dbd29b0792b3" providerId="ADAL" clId="{AA853E93-A899-4AFC-BF76-46D0DC040E8C}" dt="2021-04-06T12:29:05.768" v="3169"/>
        <pc:sldMkLst>
          <pc:docMk/>
          <pc:sldMk cId="1843170162" sldId="268"/>
        </pc:sldMkLst>
        <pc:spChg chg="mod">
          <ac:chgData name="Tonje Solberg" userId="5787a42f-3ef0-4631-a4e7-dbd29b0792b3" providerId="ADAL" clId="{AA853E93-A899-4AFC-BF76-46D0DC040E8C}" dt="2021-03-31T06:48:30.761" v="318" actId="20577"/>
          <ac:spMkLst>
            <pc:docMk/>
            <pc:sldMk cId="1843170162" sldId="268"/>
            <ac:spMk id="2" creationId="{DE0AE334-A566-44C8-8ACC-9918B9D214CE}"/>
          </ac:spMkLst>
        </pc:spChg>
      </pc:sldChg>
      <pc:sldChg chg="addSp delSp modSp mod setBg modAnim">
        <pc:chgData name="Tonje Solberg" userId="5787a42f-3ef0-4631-a4e7-dbd29b0792b3" providerId="ADAL" clId="{AA853E93-A899-4AFC-BF76-46D0DC040E8C}" dt="2021-04-14T09:59:28.980" v="5729" actId="26606"/>
        <pc:sldMkLst>
          <pc:docMk/>
          <pc:sldMk cId="1822869427" sldId="269"/>
        </pc:sldMkLst>
        <pc:spChg chg="mod">
          <ac:chgData name="Tonje Solberg" userId="5787a42f-3ef0-4631-a4e7-dbd29b0792b3" providerId="ADAL" clId="{AA853E93-A899-4AFC-BF76-46D0DC040E8C}" dt="2021-04-14T09:59:28.980" v="5729" actId="26606"/>
          <ac:spMkLst>
            <pc:docMk/>
            <pc:sldMk cId="1822869427" sldId="269"/>
            <ac:spMk id="2" creationId="{C91A864A-2F2C-461B-B024-177899D94711}"/>
          </ac:spMkLst>
        </pc:spChg>
        <pc:spChg chg="mod ord">
          <ac:chgData name="Tonje Solberg" userId="5787a42f-3ef0-4631-a4e7-dbd29b0792b3" providerId="ADAL" clId="{AA853E93-A899-4AFC-BF76-46D0DC040E8C}" dt="2021-04-14T09:59:28.980" v="5729" actId="26606"/>
          <ac:spMkLst>
            <pc:docMk/>
            <pc:sldMk cId="1822869427" sldId="269"/>
            <ac:spMk id="3" creationId="{8478290F-C2BF-4F68-B4FE-41394B38AEA0}"/>
          </ac:spMkLst>
        </pc:spChg>
        <pc:spChg chg="add del">
          <ac:chgData name="Tonje Solberg" userId="5787a42f-3ef0-4631-a4e7-dbd29b0792b3" providerId="ADAL" clId="{AA853E93-A899-4AFC-BF76-46D0DC040E8C}" dt="2021-04-14T09:59:28.980" v="5729" actId="26606"/>
          <ac:spMkLst>
            <pc:docMk/>
            <pc:sldMk cId="1822869427" sldId="269"/>
            <ac:spMk id="9" creationId="{058A14AF-9FB5-4CC7-BA35-E8E85D3EDF0E}"/>
          </ac:spMkLst>
        </pc:spChg>
        <pc:spChg chg="add del">
          <ac:chgData name="Tonje Solberg" userId="5787a42f-3ef0-4631-a4e7-dbd29b0792b3" providerId="ADAL" clId="{AA853E93-A899-4AFC-BF76-46D0DC040E8C}" dt="2021-04-14T09:59:28.980" v="5729" actId="26606"/>
          <ac:spMkLst>
            <pc:docMk/>
            <pc:sldMk cId="1822869427" sldId="269"/>
            <ac:spMk id="11" creationId="{3A9A4357-BD1D-4622-A4FE-766E6AB8DE84}"/>
          </ac:spMkLst>
        </pc:spChg>
        <pc:spChg chg="add del">
          <ac:chgData name="Tonje Solberg" userId="5787a42f-3ef0-4631-a4e7-dbd29b0792b3" providerId="ADAL" clId="{AA853E93-A899-4AFC-BF76-46D0DC040E8C}" dt="2021-04-14T09:59:28.980" v="5729" actId="26606"/>
          <ac:spMkLst>
            <pc:docMk/>
            <pc:sldMk cId="1822869427" sldId="269"/>
            <ac:spMk id="13" creationId="{E659831F-0D9A-4C63-9EBB-8435B85A440F}"/>
          </ac:spMkLst>
        </pc:spChg>
        <pc:spChg chg="add del">
          <ac:chgData name="Tonje Solberg" userId="5787a42f-3ef0-4631-a4e7-dbd29b0792b3" providerId="ADAL" clId="{AA853E93-A899-4AFC-BF76-46D0DC040E8C}" dt="2021-04-14T09:59:28.980" v="5729" actId="26606"/>
          <ac:spMkLst>
            <pc:docMk/>
            <pc:sldMk cId="1822869427" sldId="269"/>
            <ac:spMk id="15" creationId="{E6995CE5-F890-4ABA-82A2-26507CE8D2A3}"/>
          </ac:spMkLst>
        </pc:spChg>
        <pc:picChg chg="add mod">
          <ac:chgData name="Tonje Solberg" userId="5787a42f-3ef0-4631-a4e7-dbd29b0792b3" providerId="ADAL" clId="{AA853E93-A899-4AFC-BF76-46D0DC040E8C}" dt="2021-04-14T09:59:28.980" v="5729" actId="26606"/>
          <ac:picMkLst>
            <pc:docMk/>
            <pc:sldMk cId="1822869427" sldId="269"/>
            <ac:picMk id="4" creationId="{9C22F21C-A20D-43F5-B89B-3C63780F916D}"/>
          </ac:picMkLst>
        </pc:picChg>
      </pc:sldChg>
      <pc:sldChg chg="modSp mod ord modAnim">
        <pc:chgData name="Tonje Solberg" userId="5787a42f-3ef0-4631-a4e7-dbd29b0792b3" providerId="ADAL" clId="{AA853E93-A899-4AFC-BF76-46D0DC040E8C}" dt="2021-04-06T12:07:20.466" v="2485" actId="20577"/>
        <pc:sldMkLst>
          <pc:docMk/>
          <pc:sldMk cId="441988857" sldId="270"/>
        </pc:sldMkLst>
        <pc:spChg chg="mod">
          <ac:chgData name="Tonje Solberg" userId="5787a42f-3ef0-4631-a4e7-dbd29b0792b3" providerId="ADAL" clId="{AA853E93-A899-4AFC-BF76-46D0DC040E8C}" dt="2021-04-06T12:07:01.682" v="2457" actId="20577"/>
          <ac:spMkLst>
            <pc:docMk/>
            <pc:sldMk cId="441988857" sldId="270"/>
            <ac:spMk id="2" creationId="{FCA4780D-3D62-4537-8846-C8A068787C47}"/>
          </ac:spMkLst>
        </pc:spChg>
        <pc:spChg chg="mod">
          <ac:chgData name="Tonje Solberg" userId="5787a42f-3ef0-4631-a4e7-dbd29b0792b3" providerId="ADAL" clId="{AA853E93-A899-4AFC-BF76-46D0DC040E8C}" dt="2021-04-06T12:07:20.466" v="2485" actId="20577"/>
          <ac:spMkLst>
            <pc:docMk/>
            <pc:sldMk cId="441988857" sldId="270"/>
            <ac:spMk id="3" creationId="{FECBEB14-2C21-46CE-A2E9-23D23D738C4D}"/>
          </ac:spMkLst>
        </pc:spChg>
      </pc:sldChg>
      <pc:sldChg chg="addSp delSp modSp new mod setBg modAnim">
        <pc:chgData name="Tonje Solberg" userId="5787a42f-3ef0-4631-a4e7-dbd29b0792b3" providerId="ADAL" clId="{AA853E93-A899-4AFC-BF76-46D0DC040E8C}" dt="2021-04-06T12:10:00.088" v="2551" actId="207"/>
        <pc:sldMkLst>
          <pc:docMk/>
          <pc:sldMk cId="3672873694" sldId="271"/>
        </pc:sldMkLst>
        <pc:spChg chg="mod">
          <ac:chgData name="Tonje Solberg" userId="5787a42f-3ef0-4631-a4e7-dbd29b0792b3" providerId="ADAL" clId="{AA853E93-A899-4AFC-BF76-46D0DC040E8C}" dt="2021-04-06T12:09:15.486" v="2547" actId="20577"/>
          <ac:spMkLst>
            <pc:docMk/>
            <pc:sldMk cId="3672873694" sldId="271"/>
            <ac:spMk id="2" creationId="{D9F6FE42-FA8C-4BF4-9035-9AE3A8E1E159}"/>
          </ac:spMkLst>
        </pc:spChg>
        <pc:spChg chg="mod">
          <ac:chgData name="Tonje Solberg" userId="5787a42f-3ef0-4631-a4e7-dbd29b0792b3" providerId="ADAL" clId="{AA853E93-A899-4AFC-BF76-46D0DC040E8C}" dt="2021-03-31T06:47:02.393" v="231" actId="12"/>
          <ac:spMkLst>
            <pc:docMk/>
            <pc:sldMk cId="3672873694" sldId="271"/>
            <ac:spMk id="3" creationId="{0C1D12D5-E32C-4823-A80E-841661CEF6DF}"/>
          </ac:spMkLst>
        </pc:spChg>
        <pc:spChg chg="add mod">
          <ac:chgData name="Tonje Solberg" userId="5787a42f-3ef0-4631-a4e7-dbd29b0792b3" providerId="ADAL" clId="{AA853E93-A899-4AFC-BF76-46D0DC040E8C}" dt="2021-04-06T12:10:00.088" v="2551" actId="207"/>
          <ac:spMkLst>
            <pc:docMk/>
            <pc:sldMk cId="3672873694" sldId="271"/>
            <ac:spMk id="6" creationId="{A5EC489E-B869-4E7B-A498-A064B3E9BD44}"/>
          </ac:spMkLst>
        </pc:spChg>
        <pc:spChg chg="add">
          <ac:chgData name="Tonje Solberg" userId="5787a42f-3ef0-4631-a4e7-dbd29b0792b3" providerId="ADAL" clId="{AA853E93-A899-4AFC-BF76-46D0DC040E8C}" dt="2021-03-31T06:46:53.655" v="227" actId="26606"/>
          <ac:spMkLst>
            <pc:docMk/>
            <pc:sldMk cId="3672873694" sldId="271"/>
            <ac:spMk id="8" creationId="{327D73B4-9F5C-4A64-A179-51B9500CB8B5}"/>
          </ac:spMkLst>
        </pc:spChg>
        <pc:spChg chg="add">
          <ac:chgData name="Tonje Solberg" userId="5787a42f-3ef0-4631-a4e7-dbd29b0792b3" providerId="ADAL" clId="{AA853E93-A899-4AFC-BF76-46D0DC040E8C}" dt="2021-03-31T06:46:53.655" v="227" actId="26606"/>
          <ac:spMkLst>
            <pc:docMk/>
            <pc:sldMk cId="3672873694" sldId="271"/>
            <ac:spMk id="10" creationId="{C1F06963-6374-4B48-844F-071A9BAAAE02}"/>
          </ac:spMkLst>
        </pc:spChg>
        <pc:spChg chg="add">
          <ac:chgData name="Tonje Solberg" userId="5787a42f-3ef0-4631-a4e7-dbd29b0792b3" providerId="ADAL" clId="{AA853E93-A899-4AFC-BF76-46D0DC040E8C}" dt="2021-03-31T06:46:53.655" v="227" actId="26606"/>
          <ac:spMkLst>
            <pc:docMk/>
            <pc:sldMk cId="3672873694" sldId="271"/>
            <ac:spMk id="12" creationId="{6CB927A4-E432-4310-9CD5-E89FF5063179}"/>
          </ac:spMkLst>
        </pc:spChg>
        <pc:spChg chg="add">
          <ac:chgData name="Tonje Solberg" userId="5787a42f-3ef0-4631-a4e7-dbd29b0792b3" providerId="ADAL" clId="{AA853E93-A899-4AFC-BF76-46D0DC040E8C}" dt="2021-03-31T06:46:53.655" v="227" actId="26606"/>
          <ac:spMkLst>
            <pc:docMk/>
            <pc:sldMk cId="3672873694" sldId="271"/>
            <ac:spMk id="14" creationId="{1453BF6C-B012-48B7-B4E8-6D7AC7C27D02}"/>
          </ac:spMkLst>
        </pc:spChg>
        <pc:spChg chg="add">
          <ac:chgData name="Tonje Solberg" userId="5787a42f-3ef0-4631-a4e7-dbd29b0792b3" providerId="ADAL" clId="{AA853E93-A899-4AFC-BF76-46D0DC040E8C}" dt="2021-03-31T06:46:53.655" v="227" actId="26606"/>
          <ac:spMkLst>
            <pc:docMk/>
            <pc:sldMk cId="3672873694" sldId="271"/>
            <ac:spMk id="16" creationId="{E3020543-B24B-4EC4-8FFC-8DD88EEA91A8}"/>
          </ac:spMkLst>
        </pc:spChg>
        <pc:cxnChg chg="add del">
          <ac:chgData name="Tonje Solberg" userId="5787a42f-3ef0-4631-a4e7-dbd29b0792b3" providerId="ADAL" clId="{AA853E93-A899-4AFC-BF76-46D0DC040E8C}" dt="2021-04-06T12:09:42.662" v="2549" actId="21"/>
          <ac:cxnSpMkLst>
            <pc:docMk/>
            <pc:sldMk cId="3672873694" sldId="271"/>
            <ac:cxnSpMk id="5" creationId="{C2C88439-58AE-4E43-A38F-F659AAB7538F}"/>
          </ac:cxnSpMkLst>
        </pc:cxnChg>
        <pc:cxnChg chg="add">
          <ac:chgData name="Tonje Solberg" userId="5787a42f-3ef0-4631-a4e7-dbd29b0792b3" providerId="ADAL" clId="{AA853E93-A899-4AFC-BF76-46D0DC040E8C}" dt="2021-03-31T06:46:53.655" v="227" actId="26606"/>
          <ac:cxnSpMkLst>
            <pc:docMk/>
            <pc:sldMk cId="3672873694" sldId="271"/>
            <ac:cxnSpMk id="18" creationId="{C49DA8F6-BCC1-4447-B54C-57856834B94B}"/>
          </ac:cxnSpMkLst>
        </pc:cxnChg>
      </pc:sldChg>
      <pc:sldChg chg="addSp delSp modSp new mod setBg modAnim">
        <pc:chgData name="Tonje Solberg" userId="5787a42f-3ef0-4631-a4e7-dbd29b0792b3" providerId="ADAL" clId="{AA853E93-A899-4AFC-BF76-46D0DC040E8C}" dt="2021-04-14T11:38:43.439" v="5959" actId="20577"/>
        <pc:sldMkLst>
          <pc:docMk/>
          <pc:sldMk cId="623615628" sldId="272"/>
        </pc:sldMkLst>
        <pc:spChg chg="mod">
          <ac:chgData name="Tonje Solberg" userId="5787a42f-3ef0-4631-a4e7-dbd29b0792b3" providerId="ADAL" clId="{AA853E93-A899-4AFC-BF76-46D0DC040E8C}" dt="2021-03-31T19:18:56.973" v="1753" actId="14100"/>
          <ac:spMkLst>
            <pc:docMk/>
            <pc:sldMk cId="623615628" sldId="272"/>
            <ac:spMk id="2" creationId="{C71CE894-46DA-4C04-A3D3-4B12A82C852C}"/>
          </ac:spMkLst>
        </pc:spChg>
        <pc:spChg chg="mod">
          <ac:chgData name="Tonje Solberg" userId="5787a42f-3ef0-4631-a4e7-dbd29b0792b3" providerId="ADAL" clId="{AA853E93-A899-4AFC-BF76-46D0DC040E8C}" dt="2021-04-14T11:38:43.439" v="5959" actId="20577"/>
          <ac:spMkLst>
            <pc:docMk/>
            <pc:sldMk cId="623615628" sldId="272"/>
            <ac:spMk id="3" creationId="{7CFCC833-6594-4E32-83B7-14DB19E5DE79}"/>
          </ac:spMkLst>
        </pc:spChg>
        <pc:spChg chg="mod">
          <ac:chgData name="Tonje Solberg" userId="5787a42f-3ef0-4631-a4e7-dbd29b0792b3" providerId="ADAL" clId="{AA853E93-A899-4AFC-BF76-46D0DC040E8C}" dt="2021-04-14T11:16:58.804" v="5777" actId="14100"/>
          <ac:spMkLst>
            <pc:docMk/>
            <pc:sldMk cId="623615628" sldId="272"/>
            <ac:spMk id="5" creationId="{F5C6A145-889B-407C-9614-9FA313754481}"/>
          </ac:spMkLst>
        </pc:spChg>
        <pc:spChg chg="add del">
          <ac:chgData name="Tonje Solberg" userId="5787a42f-3ef0-4631-a4e7-dbd29b0792b3" providerId="ADAL" clId="{AA853E93-A899-4AFC-BF76-46D0DC040E8C}" dt="2021-03-31T07:26:26.502" v="1007" actId="26606"/>
          <ac:spMkLst>
            <pc:docMk/>
            <pc:sldMk cId="623615628" sldId="272"/>
            <ac:spMk id="9" creationId="{117AB3D3-3C9C-4DED-809A-78734805B895}"/>
          </ac:spMkLst>
        </pc:spChg>
        <pc:spChg chg="add del">
          <ac:chgData name="Tonje Solberg" userId="5787a42f-3ef0-4631-a4e7-dbd29b0792b3" providerId="ADAL" clId="{AA853E93-A899-4AFC-BF76-46D0DC040E8C}" dt="2021-03-31T07:26:26.502" v="1007" actId="26606"/>
          <ac:spMkLst>
            <pc:docMk/>
            <pc:sldMk cId="623615628" sldId="272"/>
            <ac:spMk id="11" creationId="{3A9A4357-BD1D-4622-A4FE-766E6AB8DE84}"/>
          </ac:spMkLst>
        </pc:spChg>
        <pc:spChg chg="add del">
          <ac:chgData name="Tonje Solberg" userId="5787a42f-3ef0-4631-a4e7-dbd29b0792b3" providerId="ADAL" clId="{AA853E93-A899-4AFC-BF76-46D0DC040E8C}" dt="2021-03-31T07:26:26.502" v="1007" actId="26606"/>
          <ac:spMkLst>
            <pc:docMk/>
            <pc:sldMk cId="623615628" sldId="272"/>
            <ac:spMk id="13" creationId="{E659831F-0D9A-4C63-9EBB-8435B85A440F}"/>
          </ac:spMkLst>
        </pc:spChg>
        <pc:spChg chg="add del">
          <ac:chgData name="Tonje Solberg" userId="5787a42f-3ef0-4631-a4e7-dbd29b0792b3" providerId="ADAL" clId="{AA853E93-A899-4AFC-BF76-46D0DC040E8C}" dt="2021-03-31T07:26:26.502" v="1007" actId="26606"/>
          <ac:spMkLst>
            <pc:docMk/>
            <pc:sldMk cId="623615628" sldId="272"/>
            <ac:spMk id="15" creationId="{E6995CE5-F890-4ABA-82A2-26507CE8D2A3}"/>
          </ac:spMkLst>
        </pc:spChg>
        <pc:spChg chg="add del">
          <ac:chgData name="Tonje Solberg" userId="5787a42f-3ef0-4631-a4e7-dbd29b0792b3" providerId="ADAL" clId="{AA853E93-A899-4AFC-BF76-46D0DC040E8C}" dt="2021-03-31T07:26:26.487" v="1006" actId="26606"/>
          <ac:spMkLst>
            <pc:docMk/>
            <pc:sldMk cId="623615628" sldId="272"/>
            <ac:spMk id="17" creationId="{201CC55D-ED54-4C5C-95E6-10947BD1103B}"/>
          </ac:spMkLst>
        </pc:spChg>
        <pc:spChg chg="add mod">
          <ac:chgData name="Tonje Solberg" userId="5787a42f-3ef0-4631-a4e7-dbd29b0792b3" providerId="ADAL" clId="{AA853E93-A899-4AFC-BF76-46D0DC040E8C}" dt="2021-04-14T11:18:15.447" v="5843" actId="403"/>
          <ac:spMkLst>
            <pc:docMk/>
            <pc:sldMk cId="623615628" sldId="272"/>
            <ac:spMk id="17" creationId="{70896F06-2283-458F-8D9F-2959D9826333}"/>
          </ac:spMkLst>
        </pc:spChg>
        <pc:spChg chg="add del">
          <ac:chgData name="Tonje Solberg" userId="5787a42f-3ef0-4631-a4e7-dbd29b0792b3" providerId="ADAL" clId="{AA853E93-A899-4AFC-BF76-46D0DC040E8C}" dt="2021-03-31T07:26:23.288" v="1004" actId="26606"/>
          <ac:spMkLst>
            <pc:docMk/>
            <pc:sldMk cId="623615628" sldId="272"/>
            <ac:spMk id="20" creationId="{117AB3D3-3C9C-4DED-809A-78734805B895}"/>
          </ac:spMkLst>
        </pc:spChg>
        <pc:spChg chg="add del">
          <ac:chgData name="Tonje Solberg" userId="5787a42f-3ef0-4631-a4e7-dbd29b0792b3" providerId="ADAL" clId="{AA853E93-A899-4AFC-BF76-46D0DC040E8C}" dt="2021-03-31T07:26:26.487" v="1006" actId="26606"/>
          <ac:spMkLst>
            <pc:docMk/>
            <pc:sldMk cId="623615628" sldId="272"/>
            <ac:spMk id="21" creationId="{3873B707-463F-40B0-8227-E8CC6C67EB25}"/>
          </ac:spMkLst>
        </pc:spChg>
        <pc:spChg chg="add del">
          <ac:chgData name="Tonje Solberg" userId="5787a42f-3ef0-4631-a4e7-dbd29b0792b3" providerId="ADAL" clId="{AA853E93-A899-4AFC-BF76-46D0DC040E8C}" dt="2021-03-31T07:26:23.288" v="1004" actId="26606"/>
          <ac:spMkLst>
            <pc:docMk/>
            <pc:sldMk cId="623615628" sldId="272"/>
            <ac:spMk id="22" creationId="{3A9A4357-BD1D-4622-A4FE-766E6AB8DE84}"/>
          </ac:spMkLst>
        </pc:spChg>
        <pc:spChg chg="add del">
          <ac:chgData name="Tonje Solberg" userId="5787a42f-3ef0-4631-a4e7-dbd29b0792b3" providerId="ADAL" clId="{AA853E93-A899-4AFC-BF76-46D0DC040E8C}" dt="2021-03-31T07:26:23.288" v="1004" actId="26606"/>
          <ac:spMkLst>
            <pc:docMk/>
            <pc:sldMk cId="623615628" sldId="272"/>
            <ac:spMk id="24" creationId="{E659831F-0D9A-4C63-9EBB-8435B85A440F}"/>
          </ac:spMkLst>
        </pc:spChg>
        <pc:spChg chg="add del">
          <ac:chgData name="Tonje Solberg" userId="5787a42f-3ef0-4631-a4e7-dbd29b0792b3" providerId="ADAL" clId="{AA853E93-A899-4AFC-BF76-46D0DC040E8C}" dt="2021-03-31T07:26:23.288" v="1004" actId="26606"/>
          <ac:spMkLst>
            <pc:docMk/>
            <pc:sldMk cId="623615628" sldId="272"/>
            <ac:spMk id="26" creationId="{E6995CE5-F890-4ABA-82A2-26507CE8D2A3}"/>
          </ac:spMkLst>
        </pc:spChg>
        <pc:spChg chg="add del">
          <ac:chgData name="Tonje Solberg" userId="5787a42f-3ef0-4631-a4e7-dbd29b0792b3" providerId="ADAL" clId="{AA853E93-A899-4AFC-BF76-46D0DC040E8C}" dt="2021-03-31T19:18:37.481" v="1749" actId="26606"/>
          <ac:spMkLst>
            <pc:docMk/>
            <pc:sldMk cId="623615628" sldId="272"/>
            <ac:spMk id="27" creationId="{D5B0017B-2ECA-49AF-B397-DC140825DF8D}"/>
          </ac:spMkLst>
        </pc:spChg>
        <pc:spChg chg="add del">
          <ac:chgData name="Tonje Solberg" userId="5787a42f-3ef0-4631-a4e7-dbd29b0792b3" providerId="ADAL" clId="{AA853E93-A899-4AFC-BF76-46D0DC040E8C}" dt="2021-03-31T07:26:26.487" v="1006" actId="26606"/>
          <ac:spMkLst>
            <pc:docMk/>
            <pc:sldMk cId="623615628" sldId="272"/>
            <ac:spMk id="28" creationId="{C13237C8-E62C-4F0D-A318-BD6FB6C2D138}"/>
          </ac:spMkLst>
        </pc:spChg>
        <pc:spChg chg="add del">
          <ac:chgData name="Tonje Solberg" userId="5787a42f-3ef0-4631-a4e7-dbd29b0792b3" providerId="ADAL" clId="{AA853E93-A899-4AFC-BF76-46D0DC040E8C}" dt="2021-03-31T19:18:37.481" v="1749" actId="26606"/>
          <ac:spMkLst>
            <pc:docMk/>
            <pc:sldMk cId="623615628" sldId="272"/>
            <ac:spMk id="29" creationId="{70E96339-907C-46C3-99AC-31179B6F0EBD}"/>
          </ac:spMkLst>
        </pc:spChg>
        <pc:spChg chg="add del">
          <ac:chgData name="Tonje Solberg" userId="5787a42f-3ef0-4631-a4e7-dbd29b0792b3" providerId="ADAL" clId="{AA853E93-A899-4AFC-BF76-46D0DC040E8C}" dt="2021-03-31T07:26:26.487" v="1006" actId="26606"/>
          <ac:spMkLst>
            <pc:docMk/>
            <pc:sldMk cId="623615628" sldId="272"/>
            <ac:spMk id="30" creationId="{19C9EAEA-39D0-4B0E-A0EB-51E7B26740B1}"/>
          </ac:spMkLst>
        </pc:spChg>
        <pc:spChg chg="add del">
          <ac:chgData name="Tonje Solberg" userId="5787a42f-3ef0-4631-a4e7-dbd29b0792b3" providerId="ADAL" clId="{AA853E93-A899-4AFC-BF76-46D0DC040E8C}" dt="2021-03-31T19:18:37.481" v="1749" actId="26606"/>
          <ac:spMkLst>
            <pc:docMk/>
            <pc:sldMk cId="623615628" sldId="272"/>
            <ac:spMk id="32" creationId="{28D31E1B-0407-4223-9642-0B642CBF57D9}"/>
          </ac:spMkLst>
        </pc:spChg>
        <pc:spChg chg="add">
          <ac:chgData name="Tonje Solberg" userId="5787a42f-3ef0-4631-a4e7-dbd29b0792b3" providerId="ADAL" clId="{AA853E93-A899-4AFC-BF76-46D0DC040E8C}" dt="2021-03-31T19:18:37.481" v="1749" actId="26606"/>
          <ac:spMkLst>
            <pc:docMk/>
            <pc:sldMk cId="623615628" sldId="272"/>
            <ac:spMk id="40" creationId="{28D31E1B-0407-4223-9642-0B642CBF57D9}"/>
          </ac:spMkLst>
        </pc:spChg>
        <pc:spChg chg="add">
          <ac:chgData name="Tonje Solberg" userId="5787a42f-3ef0-4631-a4e7-dbd29b0792b3" providerId="ADAL" clId="{AA853E93-A899-4AFC-BF76-46D0DC040E8C}" dt="2021-03-31T19:18:37.481" v="1749" actId="26606"/>
          <ac:spMkLst>
            <pc:docMk/>
            <pc:sldMk cId="623615628" sldId="272"/>
            <ac:spMk id="47" creationId="{D5B0017B-2ECA-49AF-B397-DC140825DF8D}"/>
          </ac:spMkLst>
        </pc:spChg>
        <pc:spChg chg="add">
          <ac:chgData name="Tonje Solberg" userId="5787a42f-3ef0-4631-a4e7-dbd29b0792b3" providerId="ADAL" clId="{AA853E93-A899-4AFC-BF76-46D0DC040E8C}" dt="2021-03-31T19:18:37.481" v="1749" actId="26606"/>
          <ac:spMkLst>
            <pc:docMk/>
            <pc:sldMk cId="623615628" sldId="272"/>
            <ac:spMk id="49" creationId="{70E96339-907C-46C3-99AC-31179B6F0EBD}"/>
          </ac:spMkLst>
        </pc:spChg>
        <pc:grpChg chg="add del">
          <ac:chgData name="Tonje Solberg" userId="5787a42f-3ef0-4631-a4e7-dbd29b0792b3" providerId="ADAL" clId="{AA853E93-A899-4AFC-BF76-46D0DC040E8C}" dt="2021-03-31T07:26:26.487" v="1006" actId="26606"/>
          <ac:grpSpMkLst>
            <pc:docMk/>
            <pc:sldMk cId="623615628" sldId="272"/>
            <ac:grpSpMk id="18" creationId="{1DE889C7-FAD6-4397-98E2-05D503484459}"/>
          </ac:grpSpMkLst>
        </pc:grpChg>
        <pc:grpChg chg="add del">
          <ac:chgData name="Tonje Solberg" userId="5787a42f-3ef0-4631-a4e7-dbd29b0792b3" providerId="ADAL" clId="{AA853E93-A899-4AFC-BF76-46D0DC040E8C}" dt="2021-03-31T19:18:37.481" v="1749" actId="26606"/>
          <ac:grpSpMkLst>
            <pc:docMk/>
            <pc:sldMk cId="623615628" sldId="272"/>
            <ac:grpSpMk id="33" creationId="{AE1C45F0-260A-458C-96ED-C1F6D2151219}"/>
          </ac:grpSpMkLst>
        </pc:grpChg>
        <pc:grpChg chg="add">
          <ac:chgData name="Tonje Solberg" userId="5787a42f-3ef0-4631-a4e7-dbd29b0792b3" providerId="ADAL" clId="{AA853E93-A899-4AFC-BF76-46D0DC040E8C}" dt="2021-03-31T19:18:37.481" v="1749" actId="26606"/>
          <ac:grpSpMkLst>
            <pc:docMk/>
            <pc:sldMk cId="623615628" sldId="272"/>
            <ac:grpSpMk id="42" creationId="{AE1C45F0-260A-458C-96ED-C1F6D2151219}"/>
          </ac:grpSpMkLst>
        </pc:grpChg>
        <pc:picChg chg="add mod">
          <ac:chgData name="Tonje Solberg" userId="5787a42f-3ef0-4631-a4e7-dbd29b0792b3" providerId="ADAL" clId="{AA853E93-A899-4AFC-BF76-46D0DC040E8C}" dt="2021-04-14T11:19:57.411" v="5855" actId="1076"/>
          <ac:picMkLst>
            <pc:docMk/>
            <pc:sldMk cId="623615628" sldId="272"/>
            <ac:picMk id="4" creationId="{458D34FE-1488-4A60-8975-63DA57FD1CD0}"/>
          </ac:picMkLst>
        </pc:picChg>
        <pc:picChg chg="add mod">
          <ac:chgData name="Tonje Solberg" userId="5787a42f-3ef0-4631-a4e7-dbd29b0792b3" providerId="ADAL" clId="{AA853E93-A899-4AFC-BF76-46D0DC040E8C}" dt="2021-04-14T11:17:04.838" v="5779" actId="1076"/>
          <ac:picMkLst>
            <pc:docMk/>
            <pc:sldMk cId="623615628" sldId="272"/>
            <ac:picMk id="7" creationId="{8787C915-2BB1-44CB-BC11-CE35C3D26C41}"/>
          </ac:picMkLst>
        </pc:picChg>
        <pc:cxnChg chg="add del">
          <ac:chgData name="Tonje Solberg" userId="5787a42f-3ef0-4631-a4e7-dbd29b0792b3" providerId="ADAL" clId="{AA853E93-A899-4AFC-BF76-46D0DC040E8C}" dt="2021-03-31T19:18:37.481" v="1749" actId="26606"/>
          <ac:cxnSpMkLst>
            <pc:docMk/>
            <pc:sldMk cId="623615628" sldId="272"/>
            <ac:cxnSpMk id="31" creationId="{6CF1BAF6-AD41-4082-B212-8A1F9A2E8779}"/>
          </ac:cxnSpMkLst>
        </pc:cxnChg>
        <pc:cxnChg chg="add">
          <ac:chgData name="Tonje Solberg" userId="5787a42f-3ef0-4631-a4e7-dbd29b0792b3" providerId="ADAL" clId="{AA853E93-A899-4AFC-BF76-46D0DC040E8C}" dt="2021-03-31T19:18:37.481" v="1749" actId="26606"/>
          <ac:cxnSpMkLst>
            <pc:docMk/>
            <pc:sldMk cId="623615628" sldId="272"/>
            <ac:cxnSpMk id="51" creationId="{6CF1BAF6-AD41-4082-B212-8A1F9A2E8779}"/>
          </ac:cxnSpMkLst>
        </pc:cxnChg>
      </pc:sldChg>
      <pc:sldChg chg="addSp delSp modSp new mod setBg modAnim">
        <pc:chgData name="Tonje Solberg" userId="5787a42f-3ef0-4631-a4e7-dbd29b0792b3" providerId="ADAL" clId="{AA853E93-A899-4AFC-BF76-46D0DC040E8C}" dt="2021-04-14T11:19:38.821" v="5854" actId="404"/>
        <pc:sldMkLst>
          <pc:docMk/>
          <pc:sldMk cId="3628129736" sldId="273"/>
        </pc:sldMkLst>
        <pc:spChg chg="mod">
          <ac:chgData name="Tonje Solberg" userId="5787a42f-3ef0-4631-a4e7-dbd29b0792b3" providerId="ADAL" clId="{AA853E93-A899-4AFC-BF76-46D0DC040E8C}" dt="2021-04-14T10:06:21.617" v="5775" actId="20577"/>
          <ac:spMkLst>
            <pc:docMk/>
            <pc:sldMk cId="3628129736" sldId="273"/>
            <ac:spMk id="2" creationId="{A660BA32-3490-46E9-8FF2-1EE429A23727}"/>
          </ac:spMkLst>
        </pc:spChg>
        <pc:spChg chg="mod">
          <ac:chgData name="Tonje Solberg" userId="5787a42f-3ef0-4631-a4e7-dbd29b0792b3" providerId="ADAL" clId="{AA853E93-A899-4AFC-BF76-46D0DC040E8C}" dt="2021-04-06T12:39:13.754" v="3369" actId="115"/>
          <ac:spMkLst>
            <pc:docMk/>
            <pc:sldMk cId="3628129736" sldId="273"/>
            <ac:spMk id="3" creationId="{8077B5CE-41DF-414D-82EE-D2F6147B3E22}"/>
          </ac:spMkLst>
        </pc:spChg>
        <pc:spChg chg="add">
          <ac:chgData name="Tonje Solberg" userId="5787a42f-3ef0-4631-a4e7-dbd29b0792b3" providerId="ADAL" clId="{AA853E93-A899-4AFC-BF76-46D0DC040E8C}" dt="2021-03-31T19:19:13.814" v="1755" actId="26606"/>
          <ac:spMkLst>
            <pc:docMk/>
            <pc:sldMk cId="3628129736" sldId="273"/>
            <ac:spMk id="9" creationId="{28D31E1B-0407-4223-9642-0B642CBF57D9}"/>
          </ac:spMkLst>
        </pc:spChg>
        <pc:spChg chg="mod">
          <ac:chgData name="Tonje Solberg" userId="5787a42f-3ef0-4631-a4e7-dbd29b0792b3" providerId="ADAL" clId="{AA853E93-A899-4AFC-BF76-46D0DC040E8C}" dt="2021-04-14T11:18:57.259" v="5848" actId="1076"/>
          <ac:spMkLst>
            <pc:docMk/>
            <pc:sldMk cId="3628129736" sldId="273"/>
            <ac:spMk id="15" creationId="{F8C1D5F5-5D91-4A3F-B8B7-82A655694A8F}"/>
          </ac:spMkLst>
        </pc:spChg>
        <pc:spChg chg="add">
          <ac:chgData name="Tonje Solberg" userId="5787a42f-3ef0-4631-a4e7-dbd29b0792b3" providerId="ADAL" clId="{AA853E93-A899-4AFC-BF76-46D0DC040E8C}" dt="2021-03-31T19:19:13.814" v="1755" actId="26606"/>
          <ac:spMkLst>
            <pc:docMk/>
            <pc:sldMk cId="3628129736" sldId="273"/>
            <ac:spMk id="16" creationId="{D5B0017B-2ECA-49AF-B397-DC140825DF8D}"/>
          </ac:spMkLst>
        </pc:spChg>
        <pc:spChg chg="add">
          <ac:chgData name="Tonje Solberg" userId="5787a42f-3ef0-4631-a4e7-dbd29b0792b3" providerId="ADAL" clId="{AA853E93-A899-4AFC-BF76-46D0DC040E8C}" dt="2021-03-31T19:19:13.814" v="1755" actId="26606"/>
          <ac:spMkLst>
            <pc:docMk/>
            <pc:sldMk cId="3628129736" sldId="273"/>
            <ac:spMk id="18" creationId="{70E96339-907C-46C3-99AC-31179B6F0EBD}"/>
          </ac:spMkLst>
        </pc:spChg>
        <pc:spChg chg="add mod">
          <ac:chgData name="Tonje Solberg" userId="5787a42f-3ef0-4631-a4e7-dbd29b0792b3" providerId="ADAL" clId="{AA853E93-A899-4AFC-BF76-46D0DC040E8C}" dt="2021-04-14T11:19:38.821" v="5854" actId="404"/>
          <ac:spMkLst>
            <pc:docMk/>
            <pc:sldMk cId="3628129736" sldId="273"/>
            <ac:spMk id="19" creationId="{F7E332DE-B748-45CB-8E8E-B3C3F7DA4F77}"/>
          </ac:spMkLst>
        </pc:spChg>
        <pc:grpChg chg="add">
          <ac:chgData name="Tonje Solberg" userId="5787a42f-3ef0-4631-a4e7-dbd29b0792b3" providerId="ADAL" clId="{AA853E93-A899-4AFC-BF76-46D0DC040E8C}" dt="2021-03-31T19:19:13.814" v="1755" actId="26606"/>
          <ac:grpSpMkLst>
            <pc:docMk/>
            <pc:sldMk cId="3628129736" sldId="273"/>
            <ac:grpSpMk id="11" creationId="{AE1C45F0-260A-458C-96ED-C1F6D2151219}"/>
          </ac:grpSpMkLst>
        </pc:grpChg>
        <pc:picChg chg="add del mod">
          <ac:chgData name="Tonje Solberg" userId="5787a42f-3ef0-4631-a4e7-dbd29b0792b3" providerId="ADAL" clId="{AA853E93-A899-4AFC-BF76-46D0DC040E8C}" dt="2021-04-14T11:18:42.552" v="5846" actId="14100"/>
          <ac:picMkLst>
            <pc:docMk/>
            <pc:sldMk cId="3628129736" sldId="273"/>
            <ac:picMk id="4" creationId="{AF3FD852-B327-4B9D-9DB8-D6189388DA87}"/>
          </ac:picMkLst>
        </pc:picChg>
        <pc:picChg chg="add mod">
          <ac:chgData name="Tonje Solberg" userId="5787a42f-3ef0-4631-a4e7-dbd29b0792b3" providerId="ADAL" clId="{AA853E93-A899-4AFC-BF76-46D0DC040E8C}" dt="2021-04-14T11:19:14.584" v="5851"/>
          <ac:picMkLst>
            <pc:docMk/>
            <pc:sldMk cId="3628129736" sldId="273"/>
            <ac:picMk id="17" creationId="{334D5B10-FE07-48F7-AEFE-8B0BA8DF00EC}"/>
          </ac:picMkLst>
        </pc:picChg>
        <pc:cxnChg chg="add">
          <ac:chgData name="Tonje Solberg" userId="5787a42f-3ef0-4631-a4e7-dbd29b0792b3" providerId="ADAL" clId="{AA853E93-A899-4AFC-BF76-46D0DC040E8C}" dt="2021-03-31T19:19:13.814" v="1755" actId="26606"/>
          <ac:cxnSpMkLst>
            <pc:docMk/>
            <pc:sldMk cId="3628129736" sldId="273"/>
            <ac:cxnSpMk id="20" creationId="{6CF1BAF6-AD41-4082-B212-8A1F9A2E8779}"/>
          </ac:cxnSpMkLst>
        </pc:cxnChg>
      </pc:sldChg>
      <pc:sldChg chg="addSp modSp new mod setBg addAnim delAnim modAnim">
        <pc:chgData name="Tonje Solberg" userId="5787a42f-3ef0-4631-a4e7-dbd29b0792b3" providerId="ADAL" clId="{AA853E93-A899-4AFC-BF76-46D0DC040E8C}" dt="2021-04-14T11:22:38.315" v="5857" actId="27636"/>
        <pc:sldMkLst>
          <pc:docMk/>
          <pc:sldMk cId="1148867883" sldId="274"/>
        </pc:sldMkLst>
        <pc:spChg chg="mod">
          <ac:chgData name="Tonje Solberg" userId="5787a42f-3ef0-4631-a4e7-dbd29b0792b3" providerId="ADAL" clId="{AA853E93-A899-4AFC-BF76-46D0DC040E8C}" dt="2021-03-31T19:19:44.195" v="1759" actId="26606"/>
          <ac:spMkLst>
            <pc:docMk/>
            <pc:sldMk cId="1148867883" sldId="274"/>
            <ac:spMk id="2" creationId="{D76634CC-AC1A-4210-9ECB-454A46A88DDA}"/>
          </ac:spMkLst>
        </pc:spChg>
        <pc:spChg chg="mod">
          <ac:chgData name="Tonje Solberg" userId="5787a42f-3ef0-4631-a4e7-dbd29b0792b3" providerId="ADAL" clId="{AA853E93-A899-4AFC-BF76-46D0DC040E8C}" dt="2021-04-14T11:22:38.315" v="5857" actId="27636"/>
          <ac:spMkLst>
            <pc:docMk/>
            <pc:sldMk cId="1148867883" sldId="274"/>
            <ac:spMk id="3" creationId="{430BC454-D99E-4DBC-B7AE-02A4F65B99FD}"/>
          </ac:spMkLst>
        </pc:spChg>
        <pc:spChg chg="add">
          <ac:chgData name="Tonje Solberg" userId="5787a42f-3ef0-4631-a4e7-dbd29b0792b3" providerId="ADAL" clId="{AA853E93-A899-4AFC-BF76-46D0DC040E8C}" dt="2021-03-31T19:19:44.195" v="1759" actId="26606"/>
          <ac:spMkLst>
            <pc:docMk/>
            <pc:sldMk cId="1148867883" sldId="274"/>
            <ac:spMk id="8" creationId="{3AD318CC-E2A8-4E27-9548-A047A78999B1}"/>
          </ac:spMkLst>
        </pc:spChg>
        <pc:spChg chg="add">
          <ac:chgData name="Tonje Solberg" userId="5787a42f-3ef0-4631-a4e7-dbd29b0792b3" providerId="ADAL" clId="{AA853E93-A899-4AFC-BF76-46D0DC040E8C}" dt="2021-03-31T19:19:44.195" v="1759" actId="26606"/>
          <ac:spMkLst>
            <pc:docMk/>
            <pc:sldMk cId="1148867883" sldId="274"/>
            <ac:spMk id="14" creationId="{2C1BBA94-3F40-40AA-8BB9-E69E25E537C1}"/>
          </ac:spMkLst>
        </pc:spChg>
        <pc:grpChg chg="add">
          <ac:chgData name="Tonje Solberg" userId="5787a42f-3ef0-4631-a4e7-dbd29b0792b3" providerId="ADAL" clId="{AA853E93-A899-4AFC-BF76-46D0DC040E8C}" dt="2021-03-31T19:19:44.195" v="1759" actId="26606"/>
          <ac:grpSpMkLst>
            <pc:docMk/>
            <pc:sldMk cId="1148867883" sldId="274"/>
            <ac:grpSpMk id="10" creationId="{B14B560F-9DD7-4302-A60B-EBD3EF59B073}"/>
          </ac:grpSpMkLst>
        </pc:grpChg>
      </pc:sldChg>
      <pc:sldChg chg="addSp delSp modSp new mod setBg modAnim">
        <pc:chgData name="Tonje Solberg" userId="5787a42f-3ef0-4631-a4e7-dbd29b0792b3" providerId="ADAL" clId="{AA853E93-A899-4AFC-BF76-46D0DC040E8C}" dt="2021-04-12T14:05:59.178" v="4854" actId="20577"/>
        <pc:sldMkLst>
          <pc:docMk/>
          <pc:sldMk cId="740803499" sldId="275"/>
        </pc:sldMkLst>
        <pc:spChg chg="mod">
          <ac:chgData name="Tonje Solberg" userId="5787a42f-3ef0-4631-a4e7-dbd29b0792b3" providerId="ADAL" clId="{AA853E93-A899-4AFC-BF76-46D0DC040E8C}" dt="2021-04-12T14:05:47.214" v="4816" actId="5793"/>
          <ac:spMkLst>
            <pc:docMk/>
            <pc:sldMk cId="740803499" sldId="275"/>
            <ac:spMk id="2" creationId="{663DAA13-6E7E-4F24-99B3-7FD3151D8360}"/>
          </ac:spMkLst>
        </pc:spChg>
        <pc:spChg chg="add del mod ord">
          <ac:chgData name="Tonje Solberg" userId="5787a42f-3ef0-4631-a4e7-dbd29b0792b3" providerId="ADAL" clId="{AA853E93-A899-4AFC-BF76-46D0DC040E8C}" dt="2021-04-12T14:05:59.178" v="4854" actId="20577"/>
          <ac:spMkLst>
            <pc:docMk/>
            <pc:sldMk cId="740803499" sldId="275"/>
            <ac:spMk id="3" creationId="{A99298D1-5601-4BFF-AD8D-8D06815D2ED1}"/>
          </ac:spMkLst>
        </pc:spChg>
        <pc:spChg chg="add del">
          <ac:chgData name="Tonje Solberg" userId="5787a42f-3ef0-4631-a4e7-dbd29b0792b3" providerId="ADAL" clId="{AA853E93-A899-4AFC-BF76-46D0DC040E8C}" dt="2021-03-31T19:25:55.581" v="2181" actId="26606"/>
          <ac:spMkLst>
            <pc:docMk/>
            <pc:sldMk cId="740803499" sldId="275"/>
            <ac:spMk id="5" creationId="{17718681-A12E-49D6-9925-DD7C68176D61}"/>
          </ac:spMkLst>
        </pc:spChg>
        <pc:spChg chg="add del">
          <ac:chgData name="Tonje Solberg" userId="5787a42f-3ef0-4631-a4e7-dbd29b0792b3" providerId="ADAL" clId="{AA853E93-A899-4AFC-BF76-46D0DC040E8C}" dt="2021-03-31T19:25:55.581" v="2181" actId="26606"/>
          <ac:spMkLst>
            <pc:docMk/>
            <pc:sldMk cId="740803499" sldId="275"/>
            <ac:spMk id="6" creationId="{FBD77573-9EF2-4C35-8285-A1CF6FBB0EA5}"/>
          </ac:spMkLst>
        </pc:spChg>
        <pc:spChg chg="add del">
          <ac:chgData name="Tonje Solberg" userId="5787a42f-3ef0-4631-a4e7-dbd29b0792b3" providerId="ADAL" clId="{AA853E93-A899-4AFC-BF76-46D0DC040E8C}" dt="2021-03-31T19:24:29.047" v="2075" actId="26606"/>
          <ac:spMkLst>
            <pc:docMk/>
            <pc:sldMk cId="740803499" sldId="275"/>
            <ac:spMk id="8" creationId="{23962611-DFD5-4092-AAFD-559E3DFCE2C9}"/>
          </ac:spMkLst>
        </pc:spChg>
        <pc:spChg chg="add del">
          <ac:chgData name="Tonje Solberg" userId="5787a42f-3ef0-4631-a4e7-dbd29b0792b3" providerId="ADAL" clId="{AA853E93-A899-4AFC-BF76-46D0DC040E8C}" dt="2021-04-06T12:55:27.481" v="3484" actId="26606"/>
          <ac:spMkLst>
            <pc:docMk/>
            <pc:sldMk cId="740803499" sldId="275"/>
            <ac:spMk id="9" creationId="{327D73B4-9F5C-4A64-A179-51B9500CB8B5}"/>
          </ac:spMkLst>
        </pc:spChg>
        <pc:spChg chg="add del">
          <ac:chgData name="Tonje Solberg" userId="5787a42f-3ef0-4631-a4e7-dbd29b0792b3" providerId="ADAL" clId="{AA853E93-A899-4AFC-BF76-46D0DC040E8C}" dt="2021-04-06T12:55:27.481" v="3484" actId="26606"/>
          <ac:spMkLst>
            <pc:docMk/>
            <pc:sldMk cId="740803499" sldId="275"/>
            <ac:spMk id="11" creationId="{C1F06963-6374-4B48-844F-071A9BAAAE02}"/>
          </ac:spMkLst>
        </pc:spChg>
        <pc:spChg chg="add del">
          <ac:chgData name="Tonje Solberg" userId="5787a42f-3ef0-4631-a4e7-dbd29b0792b3" providerId="ADAL" clId="{AA853E93-A899-4AFC-BF76-46D0DC040E8C}" dt="2021-04-06T12:55:27.481" v="3484" actId="26606"/>
          <ac:spMkLst>
            <pc:docMk/>
            <pc:sldMk cId="740803499" sldId="275"/>
            <ac:spMk id="12" creationId="{6CB927A4-E432-4310-9CD5-E89FF5063179}"/>
          </ac:spMkLst>
        </pc:spChg>
        <pc:spChg chg="add del">
          <ac:chgData name="Tonje Solberg" userId="5787a42f-3ef0-4631-a4e7-dbd29b0792b3" providerId="ADAL" clId="{AA853E93-A899-4AFC-BF76-46D0DC040E8C}" dt="2021-04-06T12:55:27.481" v="3484" actId="26606"/>
          <ac:spMkLst>
            <pc:docMk/>
            <pc:sldMk cId="740803499" sldId="275"/>
            <ac:spMk id="14" creationId="{1453BF6C-B012-48B7-B4E8-6D7AC7C27D02}"/>
          </ac:spMkLst>
        </pc:spChg>
        <pc:spChg chg="add del">
          <ac:chgData name="Tonje Solberg" userId="5787a42f-3ef0-4631-a4e7-dbd29b0792b3" providerId="ADAL" clId="{AA853E93-A899-4AFC-BF76-46D0DC040E8C}" dt="2021-04-06T12:55:27.481" v="3484" actId="26606"/>
          <ac:spMkLst>
            <pc:docMk/>
            <pc:sldMk cId="740803499" sldId="275"/>
            <ac:spMk id="16" creationId="{E3020543-B24B-4EC4-8FFC-8DD88EEA91A8}"/>
          </ac:spMkLst>
        </pc:spChg>
        <pc:spChg chg="add del">
          <ac:chgData name="Tonje Solberg" userId="5787a42f-3ef0-4631-a4e7-dbd29b0792b3" providerId="ADAL" clId="{AA853E93-A899-4AFC-BF76-46D0DC040E8C}" dt="2021-04-06T12:57:44.328" v="3500" actId="26606"/>
          <ac:spMkLst>
            <pc:docMk/>
            <pc:sldMk cId="740803499" sldId="275"/>
            <ac:spMk id="23" creationId="{CEB41C5C-0F34-4DDA-9D7C-5E717F35F60C}"/>
          </ac:spMkLst>
        </pc:spChg>
        <pc:spChg chg="add del">
          <ac:chgData name="Tonje Solberg" userId="5787a42f-3ef0-4631-a4e7-dbd29b0792b3" providerId="ADAL" clId="{AA853E93-A899-4AFC-BF76-46D0DC040E8C}" dt="2021-04-06T12:57:44.328" v="3500" actId="26606"/>
          <ac:spMkLst>
            <pc:docMk/>
            <pc:sldMk cId="740803499" sldId="275"/>
            <ac:spMk id="30" creationId="{4038CB10-1F5C-4D54-9DF7-12586DE5B007}"/>
          </ac:spMkLst>
        </pc:spChg>
        <pc:spChg chg="add del">
          <ac:chgData name="Tonje Solberg" userId="5787a42f-3ef0-4631-a4e7-dbd29b0792b3" providerId="ADAL" clId="{AA853E93-A899-4AFC-BF76-46D0DC040E8C}" dt="2021-04-06T12:57:44.328" v="3500" actId="26606"/>
          <ac:spMkLst>
            <pc:docMk/>
            <pc:sldMk cId="740803499" sldId="275"/>
            <ac:spMk id="32" creationId="{73ED6512-6858-4552-B699-9A97FE9A4EA2}"/>
          </ac:spMkLst>
        </pc:spChg>
        <pc:picChg chg="add del mod">
          <ac:chgData name="Tonje Solberg" userId="5787a42f-3ef0-4631-a4e7-dbd29b0792b3" providerId="ADAL" clId="{AA853E93-A899-4AFC-BF76-46D0DC040E8C}" dt="2021-04-06T13:02:13.661" v="3827" actId="478"/>
          <ac:picMkLst>
            <pc:docMk/>
            <pc:sldMk cId="740803499" sldId="275"/>
            <ac:picMk id="5" creationId="{FB1846CF-35DD-49D7-BE67-4B42F910B9CA}"/>
          </ac:picMkLst>
        </pc:picChg>
        <pc:picChg chg="add mod">
          <ac:chgData name="Tonje Solberg" userId="5787a42f-3ef0-4631-a4e7-dbd29b0792b3" providerId="ADAL" clId="{AA853E93-A899-4AFC-BF76-46D0DC040E8C}" dt="2021-04-06T13:02:24.392" v="3830" actId="14100"/>
          <ac:picMkLst>
            <pc:docMk/>
            <pc:sldMk cId="740803499" sldId="275"/>
            <ac:picMk id="7" creationId="{94C57B94-DA2D-4A15-AAAB-B77777756660}"/>
          </ac:picMkLst>
        </pc:picChg>
        <pc:picChg chg="add del">
          <ac:chgData name="Tonje Solberg" userId="5787a42f-3ef0-4631-a4e7-dbd29b0792b3" providerId="ADAL" clId="{AA853E93-A899-4AFC-BF76-46D0DC040E8C}" dt="2021-03-31T19:24:29.047" v="2075" actId="26606"/>
          <ac:picMkLst>
            <pc:docMk/>
            <pc:sldMk cId="740803499" sldId="275"/>
            <ac:picMk id="10" creationId="{2270F1FA-0425-408F-9861-80BF5AFB276D}"/>
          </ac:picMkLst>
        </pc:picChg>
        <pc:cxnChg chg="add del">
          <ac:chgData name="Tonje Solberg" userId="5787a42f-3ef0-4631-a4e7-dbd29b0792b3" providerId="ADAL" clId="{AA853E93-A899-4AFC-BF76-46D0DC040E8C}" dt="2021-04-06T12:55:27.481" v="3484" actId="26606"/>
          <ac:cxnSpMkLst>
            <pc:docMk/>
            <pc:sldMk cId="740803499" sldId="275"/>
            <ac:cxnSpMk id="18" creationId="{C49DA8F6-BCC1-4447-B54C-57856834B94B}"/>
          </ac:cxnSpMkLst>
        </pc:cxnChg>
        <pc:cxnChg chg="add del">
          <ac:chgData name="Tonje Solberg" userId="5787a42f-3ef0-4631-a4e7-dbd29b0792b3" providerId="ADAL" clId="{AA853E93-A899-4AFC-BF76-46D0DC040E8C}" dt="2021-04-06T12:57:44.328" v="3500" actId="26606"/>
          <ac:cxnSpMkLst>
            <pc:docMk/>
            <pc:sldMk cId="740803499" sldId="275"/>
            <ac:cxnSpMk id="25" creationId="{57E1E5E6-F385-4E9C-B201-BA5BDE5CAD52}"/>
          </ac:cxnSpMkLst>
        </pc:cxnChg>
      </pc:sldChg>
      <pc:sldChg chg="modSp new del mod">
        <pc:chgData name="Tonje Solberg" userId="5787a42f-3ef0-4631-a4e7-dbd29b0792b3" providerId="ADAL" clId="{AA853E93-A899-4AFC-BF76-46D0DC040E8C}" dt="2021-04-14T11:38:23.031" v="5958" actId="47"/>
        <pc:sldMkLst>
          <pc:docMk/>
          <pc:sldMk cId="3418477060" sldId="276"/>
        </pc:sldMkLst>
        <pc:spChg chg="mod">
          <ac:chgData name="Tonje Solberg" userId="5787a42f-3ef0-4631-a4e7-dbd29b0792b3" providerId="ADAL" clId="{AA853E93-A899-4AFC-BF76-46D0DC040E8C}" dt="2021-04-06T12:10:39.522" v="2575" actId="21"/>
          <ac:spMkLst>
            <pc:docMk/>
            <pc:sldMk cId="3418477060" sldId="276"/>
            <ac:spMk id="2" creationId="{1777314D-F47E-418C-A905-A2588BFCBB9C}"/>
          </ac:spMkLst>
        </pc:spChg>
        <pc:spChg chg="mod">
          <ac:chgData name="Tonje Solberg" userId="5787a42f-3ef0-4631-a4e7-dbd29b0792b3" providerId="ADAL" clId="{AA853E93-A899-4AFC-BF76-46D0DC040E8C}" dt="2021-04-14T11:38:05.922" v="5957" actId="20577"/>
          <ac:spMkLst>
            <pc:docMk/>
            <pc:sldMk cId="3418477060" sldId="276"/>
            <ac:spMk id="3" creationId="{25CE0D7E-95CD-41FB-9CB1-87E3B403D656}"/>
          </ac:spMkLst>
        </pc:spChg>
      </pc:sldChg>
      <pc:sldChg chg="modSp new mod modAnim">
        <pc:chgData name="Tonje Solberg" userId="5787a42f-3ef0-4631-a4e7-dbd29b0792b3" providerId="ADAL" clId="{AA853E93-A899-4AFC-BF76-46D0DC040E8C}" dt="2021-04-06T12:26:20.030" v="3096" actId="20577"/>
        <pc:sldMkLst>
          <pc:docMk/>
          <pc:sldMk cId="892064448" sldId="277"/>
        </pc:sldMkLst>
        <pc:spChg chg="mod">
          <ac:chgData name="Tonje Solberg" userId="5787a42f-3ef0-4631-a4e7-dbd29b0792b3" providerId="ADAL" clId="{AA853E93-A899-4AFC-BF76-46D0DC040E8C}" dt="2021-04-06T12:23:21.260" v="2717" actId="20577"/>
          <ac:spMkLst>
            <pc:docMk/>
            <pc:sldMk cId="892064448" sldId="277"/>
            <ac:spMk id="2" creationId="{126A3EE8-17DF-4F8E-BE5A-4FF0209154F9}"/>
          </ac:spMkLst>
        </pc:spChg>
        <pc:spChg chg="mod">
          <ac:chgData name="Tonje Solberg" userId="5787a42f-3ef0-4631-a4e7-dbd29b0792b3" providerId="ADAL" clId="{AA853E93-A899-4AFC-BF76-46D0DC040E8C}" dt="2021-04-06T12:26:20.030" v="3096" actId="20577"/>
          <ac:spMkLst>
            <pc:docMk/>
            <pc:sldMk cId="892064448" sldId="277"/>
            <ac:spMk id="3" creationId="{F769F038-A087-454E-864D-04A839951D7D}"/>
          </ac:spMkLst>
        </pc:spChg>
      </pc:sldChg>
      <pc:sldChg chg="addSp modSp new mod setBg modAnim">
        <pc:chgData name="Tonje Solberg" userId="5787a42f-3ef0-4631-a4e7-dbd29b0792b3" providerId="ADAL" clId="{AA853E93-A899-4AFC-BF76-46D0DC040E8C}" dt="2021-04-06T13:06:56.717" v="3871" actId="403"/>
        <pc:sldMkLst>
          <pc:docMk/>
          <pc:sldMk cId="2448595971" sldId="278"/>
        </pc:sldMkLst>
        <pc:spChg chg="mod">
          <ac:chgData name="Tonje Solberg" userId="5787a42f-3ef0-4631-a4e7-dbd29b0792b3" providerId="ADAL" clId="{AA853E93-A899-4AFC-BF76-46D0DC040E8C}" dt="2021-04-06T13:06:44.193" v="3862" actId="26606"/>
          <ac:spMkLst>
            <pc:docMk/>
            <pc:sldMk cId="2448595971" sldId="278"/>
            <ac:spMk id="2" creationId="{6A2AF78A-6E2D-4256-B576-E457F55D2525}"/>
          </ac:spMkLst>
        </pc:spChg>
        <pc:spChg chg="mod ord">
          <ac:chgData name="Tonje Solberg" userId="5787a42f-3ef0-4631-a4e7-dbd29b0792b3" providerId="ADAL" clId="{AA853E93-A899-4AFC-BF76-46D0DC040E8C}" dt="2021-04-06T13:06:56.717" v="3871" actId="403"/>
          <ac:spMkLst>
            <pc:docMk/>
            <pc:sldMk cId="2448595971" sldId="278"/>
            <ac:spMk id="3" creationId="{6F0D1A89-1A24-4E91-90AB-F0C0FDAF0ACB}"/>
          </ac:spMkLst>
        </pc:spChg>
        <pc:spChg chg="add">
          <ac:chgData name="Tonje Solberg" userId="5787a42f-3ef0-4631-a4e7-dbd29b0792b3" providerId="ADAL" clId="{AA853E93-A899-4AFC-BF76-46D0DC040E8C}" dt="2021-04-06T13:06:44.193" v="3862" actId="26606"/>
          <ac:spMkLst>
            <pc:docMk/>
            <pc:sldMk cId="2448595971" sldId="278"/>
            <ac:spMk id="9" creationId="{42A5316D-ED2F-4F89-B4B4-8D9240B1A348}"/>
          </ac:spMkLst>
        </pc:spChg>
        <pc:picChg chg="add mod">
          <ac:chgData name="Tonje Solberg" userId="5787a42f-3ef0-4631-a4e7-dbd29b0792b3" providerId="ADAL" clId="{AA853E93-A899-4AFC-BF76-46D0DC040E8C}" dt="2021-04-06T13:06:44.193" v="3862" actId="26606"/>
          <ac:picMkLst>
            <pc:docMk/>
            <pc:sldMk cId="2448595971" sldId="278"/>
            <ac:picMk id="4" creationId="{968A9AFE-AE7E-430F-8C99-85AA4CA0C158}"/>
          </ac:picMkLst>
        </pc:picChg>
      </pc:sldChg>
      <pc:sldChg chg="addSp modSp new mod setBg">
        <pc:chgData name="Tonje Solberg" userId="5787a42f-3ef0-4631-a4e7-dbd29b0792b3" providerId="ADAL" clId="{AA853E93-A899-4AFC-BF76-46D0DC040E8C}" dt="2021-04-14T09:51:03.003" v="5182" actId="21"/>
        <pc:sldMkLst>
          <pc:docMk/>
          <pc:sldMk cId="711395717" sldId="279"/>
        </pc:sldMkLst>
        <pc:spChg chg="mod">
          <ac:chgData name="Tonje Solberg" userId="5787a42f-3ef0-4631-a4e7-dbd29b0792b3" providerId="ADAL" clId="{AA853E93-A899-4AFC-BF76-46D0DC040E8C}" dt="2021-04-14T09:50:54.729" v="5181" actId="20577"/>
          <ac:spMkLst>
            <pc:docMk/>
            <pc:sldMk cId="711395717" sldId="279"/>
            <ac:spMk id="2" creationId="{144C216F-B282-467B-B7C6-418EA3B2896D}"/>
          </ac:spMkLst>
        </pc:spChg>
        <pc:spChg chg="mod">
          <ac:chgData name="Tonje Solberg" userId="5787a42f-3ef0-4631-a4e7-dbd29b0792b3" providerId="ADAL" clId="{AA853E93-A899-4AFC-BF76-46D0DC040E8C}" dt="2021-04-14T09:51:03.003" v="5182" actId="21"/>
          <ac:spMkLst>
            <pc:docMk/>
            <pc:sldMk cId="711395717" sldId="279"/>
            <ac:spMk id="3" creationId="{6C06BAB2-6F8F-478C-918A-21B4982FBC90}"/>
          </ac:spMkLst>
        </pc:spChg>
        <pc:spChg chg="add">
          <ac:chgData name="Tonje Solberg" userId="5787a42f-3ef0-4631-a4e7-dbd29b0792b3" providerId="ADAL" clId="{AA853E93-A899-4AFC-BF76-46D0DC040E8C}" dt="2021-04-06T13:09:27.332" v="4020" actId="26606"/>
          <ac:spMkLst>
            <pc:docMk/>
            <pc:sldMk cId="711395717" sldId="279"/>
            <ac:spMk id="8" creationId="{23962611-DFD5-4092-AAFD-559E3DFCE2C9}"/>
          </ac:spMkLst>
        </pc:spChg>
        <pc:picChg chg="add">
          <ac:chgData name="Tonje Solberg" userId="5787a42f-3ef0-4631-a4e7-dbd29b0792b3" providerId="ADAL" clId="{AA853E93-A899-4AFC-BF76-46D0DC040E8C}" dt="2021-04-06T13:09:27.332" v="4020" actId="26606"/>
          <ac:picMkLst>
            <pc:docMk/>
            <pc:sldMk cId="711395717" sldId="279"/>
            <ac:picMk id="10" creationId="{2270F1FA-0425-408F-9861-80BF5AFB276D}"/>
          </ac:picMkLst>
        </pc:picChg>
      </pc:sldChg>
      <pc:sldChg chg="addSp delSp modSp new del mod setBg">
        <pc:chgData name="Tonje Solberg" userId="5787a42f-3ef0-4631-a4e7-dbd29b0792b3" providerId="ADAL" clId="{AA853E93-A899-4AFC-BF76-46D0DC040E8C}" dt="2021-04-12T14:06:58.489" v="4893" actId="47"/>
        <pc:sldMkLst>
          <pc:docMk/>
          <pc:sldMk cId="3131124951" sldId="280"/>
        </pc:sldMkLst>
        <pc:spChg chg="mod ord">
          <ac:chgData name="Tonje Solberg" userId="5787a42f-3ef0-4631-a4e7-dbd29b0792b3" providerId="ADAL" clId="{AA853E93-A899-4AFC-BF76-46D0DC040E8C}" dt="2021-04-06T13:12:21.020" v="4061" actId="26606"/>
          <ac:spMkLst>
            <pc:docMk/>
            <pc:sldMk cId="3131124951" sldId="280"/>
            <ac:spMk id="2" creationId="{A926BCCA-BDDB-4394-8CF8-D87891D8FB7F}"/>
          </ac:spMkLst>
        </pc:spChg>
        <pc:spChg chg="del">
          <ac:chgData name="Tonje Solberg" userId="5787a42f-3ef0-4631-a4e7-dbd29b0792b3" providerId="ADAL" clId="{AA853E93-A899-4AFC-BF76-46D0DC040E8C}" dt="2021-04-06T13:12:03.334" v="4059"/>
          <ac:spMkLst>
            <pc:docMk/>
            <pc:sldMk cId="3131124951" sldId="280"/>
            <ac:spMk id="3" creationId="{0E65654E-3DDF-4155-8B83-78E9B677D0CC}"/>
          </ac:spMkLst>
        </pc:spChg>
        <pc:spChg chg="add">
          <ac:chgData name="Tonje Solberg" userId="5787a42f-3ef0-4631-a4e7-dbd29b0792b3" providerId="ADAL" clId="{AA853E93-A899-4AFC-BF76-46D0DC040E8C}" dt="2021-04-06T13:12:21.020" v="4061" actId="26606"/>
          <ac:spMkLst>
            <pc:docMk/>
            <pc:sldMk cId="3131124951" sldId="280"/>
            <ac:spMk id="9" creationId="{37C89E4B-3C9F-44B9-8B86-D9E3D112D8EC}"/>
          </ac:spMkLst>
        </pc:spChg>
        <pc:picChg chg="add mod">
          <ac:chgData name="Tonje Solberg" userId="5787a42f-3ef0-4631-a4e7-dbd29b0792b3" providerId="ADAL" clId="{AA853E93-A899-4AFC-BF76-46D0DC040E8C}" dt="2021-04-06T13:12:21.020" v="4061" actId="26606"/>
          <ac:picMkLst>
            <pc:docMk/>
            <pc:sldMk cId="3131124951" sldId="280"/>
            <ac:picMk id="4" creationId="{914F3B12-2295-4076-9852-33B2CC559A5F}"/>
          </ac:picMkLst>
        </pc:picChg>
        <pc:cxnChg chg="add">
          <ac:chgData name="Tonje Solberg" userId="5787a42f-3ef0-4631-a4e7-dbd29b0792b3" providerId="ADAL" clId="{AA853E93-A899-4AFC-BF76-46D0DC040E8C}" dt="2021-04-06T13:12:21.020" v="4061" actId="26606"/>
          <ac:cxnSpMkLst>
            <pc:docMk/>
            <pc:sldMk cId="3131124951" sldId="280"/>
            <ac:cxnSpMk id="11" creationId="{AA2EAA10-076F-46BD-8F0F-B9A2FB77A85C}"/>
          </ac:cxnSpMkLst>
        </pc:cxnChg>
        <pc:cxnChg chg="add">
          <ac:chgData name="Tonje Solberg" userId="5787a42f-3ef0-4631-a4e7-dbd29b0792b3" providerId="ADAL" clId="{AA853E93-A899-4AFC-BF76-46D0DC040E8C}" dt="2021-04-06T13:12:21.020" v="4061" actId="26606"/>
          <ac:cxnSpMkLst>
            <pc:docMk/>
            <pc:sldMk cId="3131124951" sldId="280"/>
            <ac:cxnSpMk id="13" creationId="{D891E407-403B-4764-86C9-33A56D3BCAA3}"/>
          </ac:cxnSpMkLst>
        </pc:cxnChg>
      </pc:sldChg>
      <pc:sldChg chg="addSp modSp new mod setBg modAnim">
        <pc:chgData name="Tonje Solberg" userId="5787a42f-3ef0-4631-a4e7-dbd29b0792b3" providerId="ADAL" clId="{AA853E93-A899-4AFC-BF76-46D0DC040E8C}" dt="2021-04-14T11:54:54.440" v="6234" actId="20577"/>
        <pc:sldMkLst>
          <pc:docMk/>
          <pc:sldMk cId="627359318" sldId="281"/>
        </pc:sldMkLst>
        <pc:spChg chg="mod">
          <ac:chgData name="Tonje Solberg" userId="5787a42f-3ef0-4631-a4e7-dbd29b0792b3" providerId="ADAL" clId="{AA853E93-A899-4AFC-BF76-46D0DC040E8C}" dt="2021-04-14T09:56:14.757" v="5645" actId="20577"/>
          <ac:spMkLst>
            <pc:docMk/>
            <pc:sldMk cId="627359318" sldId="281"/>
            <ac:spMk id="2" creationId="{1BFF65EA-1F5F-439B-87AB-513B684A5304}"/>
          </ac:spMkLst>
        </pc:spChg>
        <pc:spChg chg="mod">
          <ac:chgData name="Tonje Solberg" userId="5787a42f-3ef0-4631-a4e7-dbd29b0792b3" providerId="ADAL" clId="{AA853E93-A899-4AFC-BF76-46D0DC040E8C}" dt="2021-04-14T11:54:54.440" v="6234" actId="20577"/>
          <ac:spMkLst>
            <pc:docMk/>
            <pc:sldMk cId="627359318" sldId="281"/>
            <ac:spMk id="3" creationId="{1D7BC82B-E11F-4584-B8F2-F7D46761EE2D}"/>
          </ac:spMkLst>
        </pc:spChg>
        <pc:spChg chg="add">
          <ac:chgData name="Tonje Solberg" userId="5787a42f-3ef0-4631-a4e7-dbd29b0792b3" providerId="ADAL" clId="{AA853E93-A899-4AFC-BF76-46D0DC040E8C}" dt="2021-04-06T13:15:18.331" v="4251" actId="26606"/>
          <ac:spMkLst>
            <pc:docMk/>
            <pc:sldMk cId="627359318" sldId="281"/>
            <ac:spMk id="8" creationId="{5A0118C5-4F8D-4CF4-BADD-53FEACC6C42A}"/>
          </ac:spMkLst>
        </pc:spChg>
        <pc:spChg chg="add">
          <ac:chgData name="Tonje Solberg" userId="5787a42f-3ef0-4631-a4e7-dbd29b0792b3" providerId="ADAL" clId="{AA853E93-A899-4AFC-BF76-46D0DC040E8C}" dt="2021-04-06T13:15:18.331" v="4251" actId="26606"/>
          <ac:spMkLst>
            <pc:docMk/>
            <pc:sldMk cId="627359318" sldId="281"/>
            <ac:spMk id="10" creationId="{4E0A5C5C-2A95-428E-9F6A-0D29EBD57C9F}"/>
          </ac:spMkLst>
        </pc:spChg>
        <pc:spChg chg="add">
          <ac:chgData name="Tonje Solberg" userId="5787a42f-3ef0-4631-a4e7-dbd29b0792b3" providerId="ADAL" clId="{AA853E93-A899-4AFC-BF76-46D0DC040E8C}" dt="2021-04-06T13:15:18.331" v="4251" actId="26606"/>
          <ac:spMkLst>
            <pc:docMk/>
            <pc:sldMk cId="627359318" sldId="281"/>
            <ac:spMk id="12" creationId="{1056F38F-7C4E-461D-8709-7D0024AE1F79}"/>
          </ac:spMkLst>
        </pc:spChg>
        <pc:spChg chg="add">
          <ac:chgData name="Tonje Solberg" userId="5787a42f-3ef0-4631-a4e7-dbd29b0792b3" providerId="ADAL" clId="{AA853E93-A899-4AFC-BF76-46D0DC040E8C}" dt="2021-04-06T13:15:18.331" v="4251" actId="26606"/>
          <ac:spMkLst>
            <pc:docMk/>
            <pc:sldMk cId="627359318" sldId="281"/>
            <ac:spMk id="14" creationId="{C7278469-3C3C-49CE-AEEE-E176A4900B78}"/>
          </ac:spMkLst>
        </pc:spChg>
        <pc:spChg chg="add">
          <ac:chgData name="Tonje Solberg" userId="5787a42f-3ef0-4631-a4e7-dbd29b0792b3" providerId="ADAL" clId="{AA853E93-A899-4AFC-BF76-46D0DC040E8C}" dt="2021-04-06T13:15:18.331" v="4251" actId="26606"/>
          <ac:spMkLst>
            <pc:docMk/>
            <pc:sldMk cId="627359318" sldId="281"/>
            <ac:spMk id="20" creationId="{4C6598AB-1C17-4D54-951C-A082D94ACB7A}"/>
          </ac:spMkLst>
        </pc:spChg>
        <pc:spChg chg="add">
          <ac:chgData name="Tonje Solberg" userId="5787a42f-3ef0-4631-a4e7-dbd29b0792b3" providerId="ADAL" clId="{AA853E93-A899-4AFC-BF76-46D0DC040E8C}" dt="2021-04-06T13:15:18.331" v="4251" actId="26606"/>
          <ac:spMkLst>
            <pc:docMk/>
            <pc:sldMk cId="627359318" sldId="281"/>
            <ac:spMk id="22" creationId="{C83B66D7-137D-4AC1-B172-53D60F08BEB5}"/>
          </ac:spMkLst>
        </pc:spChg>
        <pc:spChg chg="add">
          <ac:chgData name="Tonje Solberg" userId="5787a42f-3ef0-4631-a4e7-dbd29b0792b3" providerId="ADAL" clId="{AA853E93-A899-4AFC-BF76-46D0DC040E8C}" dt="2021-04-06T13:15:18.331" v="4251" actId="26606"/>
          <ac:spMkLst>
            <pc:docMk/>
            <pc:sldMk cId="627359318" sldId="281"/>
            <ac:spMk id="24" creationId="{F6B92503-6984-4D15-8B98-8718709B785D}"/>
          </ac:spMkLst>
        </pc:spChg>
        <pc:spChg chg="add">
          <ac:chgData name="Tonje Solberg" userId="5787a42f-3ef0-4631-a4e7-dbd29b0792b3" providerId="ADAL" clId="{AA853E93-A899-4AFC-BF76-46D0DC040E8C}" dt="2021-04-06T13:15:18.331" v="4251" actId="26606"/>
          <ac:spMkLst>
            <pc:docMk/>
            <pc:sldMk cId="627359318" sldId="281"/>
            <ac:spMk id="26" creationId="{08DDF938-524E-4C18-A47D-C00627832366}"/>
          </ac:spMkLst>
        </pc:spChg>
        <pc:grpChg chg="add">
          <ac:chgData name="Tonje Solberg" userId="5787a42f-3ef0-4631-a4e7-dbd29b0792b3" providerId="ADAL" clId="{AA853E93-A899-4AFC-BF76-46D0DC040E8C}" dt="2021-04-06T13:15:18.331" v="4251" actId="26606"/>
          <ac:grpSpMkLst>
            <pc:docMk/>
            <pc:sldMk cId="627359318" sldId="281"/>
            <ac:grpSpMk id="16" creationId="{93DC754C-7E09-422D-A8BB-AF632E90DFA2}"/>
          </ac:grpSpMkLst>
        </pc:grpChg>
        <pc:grpChg chg="add">
          <ac:chgData name="Tonje Solberg" userId="5787a42f-3ef0-4631-a4e7-dbd29b0792b3" providerId="ADAL" clId="{AA853E93-A899-4AFC-BF76-46D0DC040E8C}" dt="2021-04-06T13:15:18.331" v="4251" actId="26606"/>
          <ac:grpSpMkLst>
            <pc:docMk/>
            <pc:sldMk cId="627359318" sldId="281"/>
            <ac:grpSpMk id="28" creationId="{3773FAF5-C452-4455-9411-D6AF5EBD4CA9}"/>
          </ac:grpSpMkLst>
        </pc:grpChg>
      </pc:sldChg>
      <pc:sldChg chg="modSp mod modAnim">
        <pc:chgData name="Tonje Solberg" userId="5787a42f-3ef0-4631-a4e7-dbd29b0792b3" providerId="ADAL" clId="{AA853E93-A899-4AFC-BF76-46D0DC040E8C}" dt="2021-04-14T11:54:03.803" v="6213" actId="14100"/>
        <pc:sldMkLst>
          <pc:docMk/>
          <pc:sldMk cId="1997322441" sldId="282"/>
        </pc:sldMkLst>
        <pc:spChg chg="mod">
          <ac:chgData name="Tonje Solberg" userId="5787a42f-3ef0-4631-a4e7-dbd29b0792b3" providerId="ADAL" clId="{AA853E93-A899-4AFC-BF76-46D0DC040E8C}" dt="2021-04-14T11:29:32.209" v="5872" actId="14100"/>
          <ac:spMkLst>
            <pc:docMk/>
            <pc:sldMk cId="1997322441" sldId="282"/>
            <ac:spMk id="2" creationId="{B51DAC7C-77FE-4023-BF87-01A3A40E90C6}"/>
          </ac:spMkLst>
        </pc:spChg>
        <pc:spChg chg="mod">
          <ac:chgData name="Tonje Solberg" userId="5787a42f-3ef0-4631-a4e7-dbd29b0792b3" providerId="ADAL" clId="{AA853E93-A899-4AFC-BF76-46D0DC040E8C}" dt="2021-04-14T11:54:03.803" v="6213" actId="14100"/>
          <ac:spMkLst>
            <pc:docMk/>
            <pc:sldMk cId="1997322441" sldId="282"/>
            <ac:spMk id="3" creationId="{4FF73C92-09DA-4156-8719-9BDFC5CD2E26}"/>
          </ac:spMkLst>
        </pc:spChg>
        <pc:picChg chg="mod">
          <ac:chgData name="Tonje Solberg" userId="5787a42f-3ef0-4631-a4e7-dbd29b0792b3" providerId="ADAL" clId="{AA853E93-A899-4AFC-BF76-46D0DC040E8C}" dt="2021-04-14T11:40:08.898" v="5964" actId="14100"/>
          <ac:picMkLst>
            <pc:docMk/>
            <pc:sldMk cId="1997322441" sldId="282"/>
            <ac:picMk id="7" creationId="{60A27775-8589-40B6-B2C2-DB95066FA053}"/>
          </ac:picMkLst>
        </pc:picChg>
      </pc:sldChg>
      <pc:sldChg chg="addSp modSp mod setBg">
        <pc:chgData name="Tonje Solberg" userId="5787a42f-3ef0-4631-a4e7-dbd29b0792b3" providerId="ADAL" clId="{AA853E93-A899-4AFC-BF76-46D0DC040E8C}" dt="2021-04-14T11:30:07.263" v="5889" actId="20577"/>
        <pc:sldMkLst>
          <pc:docMk/>
          <pc:sldMk cId="2463854375" sldId="283"/>
        </pc:sldMkLst>
        <pc:spChg chg="mod">
          <ac:chgData name="Tonje Solberg" userId="5787a42f-3ef0-4631-a4e7-dbd29b0792b3" providerId="ADAL" clId="{AA853E93-A899-4AFC-BF76-46D0DC040E8C}" dt="2021-04-12T14:11:30.545" v="5156" actId="26606"/>
          <ac:spMkLst>
            <pc:docMk/>
            <pc:sldMk cId="2463854375" sldId="283"/>
            <ac:spMk id="2" creationId="{7872799E-8526-4EE8-8C3A-25086F849A41}"/>
          </ac:spMkLst>
        </pc:spChg>
        <pc:spChg chg="mod">
          <ac:chgData name="Tonje Solberg" userId="5787a42f-3ef0-4631-a4e7-dbd29b0792b3" providerId="ADAL" clId="{AA853E93-A899-4AFC-BF76-46D0DC040E8C}" dt="2021-04-14T11:30:07.263" v="5889" actId="20577"/>
          <ac:spMkLst>
            <pc:docMk/>
            <pc:sldMk cId="2463854375" sldId="283"/>
            <ac:spMk id="3" creationId="{947A0E20-6F90-4785-AE1F-C61D1A75C446}"/>
          </ac:spMkLst>
        </pc:spChg>
        <pc:spChg chg="add">
          <ac:chgData name="Tonje Solberg" userId="5787a42f-3ef0-4631-a4e7-dbd29b0792b3" providerId="ADAL" clId="{AA853E93-A899-4AFC-BF76-46D0DC040E8C}" dt="2021-04-12T14:11:30.545" v="5156" actId="26606"/>
          <ac:spMkLst>
            <pc:docMk/>
            <pc:sldMk cId="2463854375" sldId="283"/>
            <ac:spMk id="8" creationId="{327D73B4-9F5C-4A64-A179-51B9500CB8B5}"/>
          </ac:spMkLst>
        </pc:spChg>
        <pc:spChg chg="add">
          <ac:chgData name="Tonje Solberg" userId="5787a42f-3ef0-4631-a4e7-dbd29b0792b3" providerId="ADAL" clId="{AA853E93-A899-4AFC-BF76-46D0DC040E8C}" dt="2021-04-12T14:11:30.545" v="5156" actId="26606"/>
          <ac:spMkLst>
            <pc:docMk/>
            <pc:sldMk cId="2463854375" sldId="283"/>
            <ac:spMk id="10" creationId="{C1F06963-6374-4B48-844F-071A9BAAAE02}"/>
          </ac:spMkLst>
        </pc:spChg>
        <pc:spChg chg="add">
          <ac:chgData name="Tonje Solberg" userId="5787a42f-3ef0-4631-a4e7-dbd29b0792b3" providerId="ADAL" clId="{AA853E93-A899-4AFC-BF76-46D0DC040E8C}" dt="2021-04-12T14:11:30.545" v="5156" actId="26606"/>
          <ac:spMkLst>
            <pc:docMk/>
            <pc:sldMk cId="2463854375" sldId="283"/>
            <ac:spMk id="12" creationId="{6CB927A4-E432-4310-9CD5-E89FF5063179}"/>
          </ac:spMkLst>
        </pc:spChg>
        <pc:spChg chg="add">
          <ac:chgData name="Tonje Solberg" userId="5787a42f-3ef0-4631-a4e7-dbd29b0792b3" providerId="ADAL" clId="{AA853E93-A899-4AFC-BF76-46D0DC040E8C}" dt="2021-04-12T14:11:30.545" v="5156" actId="26606"/>
          <ac:spMkLst>
            <pc:docMk/>
            <pc:sldMk cId="2463854375" sldId="283"/>
            <ac:spMk id="14" creationId="{1453BF6C-B012-48B7-B4E8-6D7AC7C27D02}"/>
          </ac:spMkLst>
        </pc:spChg>
        <pc:spChg chg="add">
          <ac:chgData name="Tonje Solberg" userId="5787a42f-3ef0-4631-a4e7-dbd29b0792b3" providerId="ADAL" clId="{AA853E93-A899-4AFC-BF76-46D0DC040E8C}" dt="2021-04-12T14:11:30.545" v="5156" actId="26606"/>
          <ac:spMkLst>
            <pc:docMk/>
            <pc:sldMk cId="2463854375" sldId="283"/>
            <ac:spMk id="16" creationId="{E3020543-B24B-4EC4-8FFC-8DD88EEA91A8}"/>
          </ac:spMkLst>
        </pc:spChg>
        <pc:cxnChg chg="add">
          <ac:chgData name="Tonje Solberg" userId="5787a42f-3ef0-4631-a4e7-dbd29b0792b3" providerId="ADAL" clId="{AA853E93-A899-4AFC-BF76-46D0DC040E8C}" dt="2021-04-12T14:11:30.545" v="5156" actId="26606"/>
          <ac:cxnSpMkLst>
            <pc:docMk/>
            <pc:sldMk cId="2463854375" sldId="283"/>
            <ac:cxnSpMk id="18" creationId="{C49DA8F6-BCC1-4447-B54C-57856834B94B}"/>
          </ac:cxnSpMkLst>
        </pc:cxnChg>
      </pc:sldChg>
      <pc:sldChg chg="addSp modSp new">
        <pc:chgData name="Tonje Solberg" userId="5787a42f-3ef0-4631-a4e7-dbd29b0792b3" providerId="ADAL" clId="{AA853E93-A899-4AFC-BF76-46D0DC040E8C}" dt="2021-04-12T13:38:57.567" v="4255"/>
        <pc:sldMkLst>
          <pc:docMk/>
          <pc:sldMk cId="3658463314" sldId="284"/>
        </pc:sldMkLst>
        <pc:picChg chg="add mod">
          <ac:chgData name="Tonje Solberg" userId="5787a42f-3ef0-4631-a4e7-dbd29b0792b3" providerId="ADAL" clId="{AA853E93-A899-4AFC-BF76-46D0DC040E8C}" dt="2021-04-12T13:38:57.567" v="4255"/>
          <ac:picMkLst>
            <pc:docMk/>
            <pc:sldMk cId="3658463314" sldId="284"/>
            <ac:picMk id="4" creationId="{024E02B4-A874-4480-AB35-B128B11A8777}"/>
          </ac:picMkLst>
        </pc:picChg>
      </pc:sldChg>
      <pc:sldChg chg="delSp modSp add mod delAnim modAnim">
        <pc:chgData name="Tonje Solberg" userId="5787a42f-3ef0-4631-a4e7-dbd29b0792b3" providerId="ADAL" clId="{AA853E93-A899-4AFC-BF76-46D0DC040E8C}" dt="2021-04-12T14:05:15.241" v="4801" actId="1076"/>
        <pc:sldMkLst>
          <pc:docMk/>
          <pc:sldMk cId="290875686" sldId="285"/>
        </pc:sldMkLst>
        <pc:spChg chg="mod">
          <ac:chgData name="Tonje Solberg" userId="5787a42f-3ef0-4631-a4e7-dbd29b0792b3" providerId="ADAL" clId="{AA853E93-A899-4AFC-BF76-46D0DC040E8C}" dt="2021-04-12T14:05:12.633" v="4800" actId="20577"/>
          <ac:spMkLst>
            <pc:docMk/>
            <pc:sldMk cId="290875686" sldId="285"/>
            <ac:spMk id="3" creationId="{430BC454-D99E-4DBC-B7AE-02A4F65B99FD}"/>
          </ac:spMkLst>
        </pc:spChg>
        <pc:spChg chg="mod">
          <ac:chgData name="Tonje Solberg" userId="5787a42f-3ef0-4631-a4e7-dbd29b0792b3" providerId="ADAL" clId="{AA853E93-A899-4AFC-BF76-46D0DC040E8C}" dt="2021-04-12T14:05:15.241" v="4801" actId="1076"/>
          <ac:spMkLst>
            <pc:docMk/>
            <pc:sldMk cId="290875686" sldId="285"/>
            <ac:spMk id="4" creationId="{6A0DB2B2-65CF-4088-AACF-6B62469BBA74}"/>
          </ac:spMkLst>
        </pc:spChg>
        <pc:spChg chg="del mod">
          <ac:chgData name="Tonje Solberg" userId="5787a42f-3ef0-4631-a4e7-dbd29b0792b3" providerId="ADAL" clId="{AA853E93-A899-4AFC-BF76-46D0DC040E8C}" dt="2021-04-12T14:04:34.164" v="4721" actId="478"/>
          <ac:spMkLst>
            <pc:docMk/>
            <pc:sldMk cId="290875686" sldId="285"/>
            <ac:spMk id="5" creationId="{5E28173C-AA11-4473-B92B-AD80A80AF62E}"/>
          </ac:spMkLst>
        </pc:spChg>
      </pc:sldChg>
      <pc:sldChg chg="add del">
        <pc:chgData name="Tonje Solberg" userId="5787a42f-3ef0-4631-a4e7-dbd29b0792b3" providerId="ADAL" clId="{AA853E93-A899-4AFC-BF76-46D0DC040E8C}" dt="2021-04-12T13:59:45.084" v="4639" actId="22"/>
        <pc:sldMkLst>
          <pc:docMk/>
          <pc:sldMk cId="1265002922" sldId="285"/>
        </pc:sldMkLst>
      </pc:sldChg>
      <pc:sldChg chg="add del">
        <pc:chgData name="Tonje Solberg" userId="5787a42f-3ef0-4631-a4e7-dbd29b0792b3" providerId="ADAL" clId="{AA853E93-A899-4AFC-BF76-46D0DC040E8C}" dt="2021-04-12T13:59:06.323" v="4637" actId="22"/>
        <pc:sldMkLst>
          <pc:docMk/>
          <pc:sldMk cId="3025170982" sldId="285"/>
        </pc:sldMkLst>
      </pc:sldChg>
      <pc:sldChg chg="add del">
        <pc:chgData name="Tonje Solberg" userId="5787a42f-3ef0-4631-a4e7-dbd29b0792b3" providerId="ADAL" clId="{AA853E93-A899-4AFC-BF76-46D0DC040E8C}" dt="2021-04-12T14:03:52.747" v="4710" actId="22"/>
        <pc:sldMkLst>
          <pc:docMk/>
          <pc:sldMk cId="628093282" sldId="286"/>
        </pc:sldMkLst>
      </pc:sldChg>
      <pc:sldChg chg="delSp modSp add mod delAnim modAnim">
        <pc:chgData name="Tonje Solberg" userId="5787a42f-3ef0-4631-a4e7-dbd29b0792b3" providerId="ADAL" clId="{AA853E93-A899-4AFC-BF76-46D0DC040E8C}" dt="2021-04-12T14:05:29.765" v="4802" actId="1076"/>
        <pc:sldMkLst>
          <pc:docMk/>
          <pc:sldMk cId="2289843624" sldId="286"/>
        </pc:sldMkLst>
        <pc:spChg chg="mod">
          <ac:chgData name="Tonje Solberg" userId="5787a42f-3ef0-4631-a4e7-dbd29b0792b3" providerId="ADAL" clId="{AA853E93-A899-4AFC-BF76-46D0DC040E8C}" dt="2021-04-12T14:04:15.465" v="4716" actId="20577"/>
          <ac:spMkLst>
            <pc:docMk/>
            <pc:sldMk cId="2289843624" sldId="286"/>
            <ac:spMk id="3" creationId="{430BC454-D99E-4DBC-B7AE-02A4F65B99FD}"/>
          </ac:spMkLst>
        </pc:spChg>
        <pc:spChg chg="del">
          <ac:chgData name="Tonje Solberg" userId="5787a42f-3ef0-4631-a4e7-dbd29b0792b3" providerId="ADAL" clId="{AA853E93-A899-4AFC-BF76-46D0DC040E8C}" dt="2021-04-12T14:04:06.894" v="4714" actId="478"/>
          <ac:spMkLst>
            <pc:docMk/>
            <pc:sldMk cId="2289843624" sldId="286"/>
            <ac:spMk id="4" creationId="{6A0DB2B2-65CF-4088-AACF-6B62469BBA74}"/>
          </ac:spMkLst>
        </pc:spChg>
        <pc:spChg chg="mod">
          <ac:chgData name="Tonje Solberg" userId="5787a42f-3ef0-4631-a4e7-dbd29b0792b3" providerId="ADAL" clId="{AA853E93-A899-4AFC-BF76-46D0DC040E8C}" dt="2021-04-12T14:05:29.765" v="4802" actId="1076"/>
          <ac:spMkLst>
            <pc:docMk/>
            <pc:sldMk cId="2289843624" sldId="286"/>
            <ac:spMk id="5" creationId="{5E28173C-AA11-4473-B92B-AD80A80AF62E}"/>
          </ac:spMkLst>
        </pc:spChg>
      </pc:sldChg>
      <pc:sldChg chg="addSp delSp modSp add mod setBg">
        <pc:chgData name="Tonje Solberg" userId="5787a42f-3ef0-4631-a4e7-dbd29b0792b3" providerId="ADAL" clId="{AA853E93-A899-4AFC-BF76-46D0DC040E8C}" dt="2021-04-12T14:09:31.999" v="5140" actId="26606"/>
        <pc:sldMkLst>
          <pc:docMk/>
          <pc:sldMk cId="1894795042" sldId="287"/>
        </pc:sldMkLst>
        <pc:spChg chg="mod ord">
          <ac:chgData name="Tonje Solberg" userId="5787a42f-3ef0-4631-a4e7-dbd29b0792b3" providerId="ADAL" clId="{AA853E93-A899-4AFC-BF76-46D0DC040E8C}" dt="2021-04-12T14:09:31.999" v="5140" actId="26606"/>
          <ac:spMkLst>
            <pc:docMk/>
            <pc:sldMk cId="1894795042" sldId="287"/>
            <ac:spMk id="2" creationId="{8D8EBE0E-BE05-4A30-B076-3104631C7F4F}"/>
          </ac:spMkLst>
        </pc:spChg>
        <pc:spChg chg="del">
          <ac:chgData name="Tonje Solberg" userId="5787a42f-3ef0-4631-a4e7-dbd29b0792b3" providerId="ADAL" clId="{AA853E93-A899-4AFC-BF76-46D0DC040E8C}" dt="2021-04-12T14:09:31.999" v="5140" actId="26606"/>
          <ac:spMkLst>
            <pc:docMk/>
            <pc:sldMk cId="1894795042" sldId="287"/>
            <ac:spMk id="3" creationId="{ECC5F2BA-2440-46AC-829E-42F220326FC2}"/>
          </ac:spMkLst>
        </pc:spChg>
        <pc:spChg chg="add del mod">
          <ac:chgData name="Tonje Solberg" userId="5787a42f-3ef0-4631-a4e7-dbd29b0792b3" providerId="ADAL" clId="{AA853E93-A899-4AFC-BF76-46D0DC040E8C}" dt="2021-04-12T14:09:11.140" v="5089"/>
          <ac:spMkLst>
            <pc:docMk/>
            <pc:sldMk cId="1894795042" sldId="287"/>
            <ac:spMk id="5" creationId="{77D24D6B-9250-467A-A1B4-5FDE16021B82}"/>
          </ac:spMkLst>
        </pc:spChg>
        <pc:spChg chg="add">
          <ac:chgData name="Tonje Solberg" userId="5787a42f-3ef0-4631-a4e7-dbd29b0792b3" providerId="ADAL" clId="{AA853E93-A899-4AFC-BF76-46D0DC040E8C}" dt="2021-04-12T14:09:31.999" v="5140" actId="26606"/>
          <ac:spMkLst>
            <pc:docMk/>
            <pc:sldMk cId="1894795042" sldId="287"/>
            <ac:spMk id="11" creationId="{37C89E4B-3C9F-44B9-8B86-D9E3D112D8EC}"/>
          </ac:spMkLst>
        </pc:spChg>
        <pc:picChg chg="del">
          <ac:chgData name="Tonje Solberg" userId="5787a42f-3ef0-4631-a4e7-dbd29b0792b3" providerId="ADAL" clId="{AA853E93-A899-4AFC-BF76-46D0DC040E8C}" dt="2021-04-12T14:09:11.124" v="5087" actId="21"/>
          <ac:picMkLst>
            <pc:docMk/>
            <pc:sldMk cId="1894795042" sldId="287"/>
            <ac:picMk id="4" creationId="{024E02B4-A874-4480-AB35-B128B11A8777}"/>
          </ac:picMkLst>
        </pc:picChg>
        <pc:picChg chg="add mod">
          <ac:chgData name="Tonje Solberg" userId="5787a42f-3ef0-4631-a4e7-dbd29b0792b3" providerId="ADAL" clId="{AA853E93-A899-4AFC-BF76-46D0DC040E8C}" dt="2021-04-12T14:09:31.999" v="5140" actId="26606"/>
          <ac:picMkLst>
            <pc:docMk/>
            <pc:sldMk cId="1894795042" sldId="287"/>
            <ac:picMk id="6" creationId="{35809492-DAFE-469F-AD14-3912D28682C8}"/>
          </ac:picMkLst>
        </pc:picChg>
        <pc:cxnChg chg="add">
          <ac:chgData name="Tonje Solberg" userId="5787a42f-3ef0-4631-a4e7-dbd29b0792b3" providerId="ADAL" clId="{AA853E93-A899-4AFC-BF76-46D0DC040E8C}" dt="2021-04-12T14:09:31.999" v="5140" actId="26606"/>
          <ac:cxnSpMkLst>
            <pc:docMk/>
            <pc:sldMk cId="1894795042" sldId="287"/>
            <ac:cxnSpMk id="13" creationId="{AA2EAA10-076F-46BD-8F0F-B9A2FB77A85C}"/>
          </ac:cxnSpMkLst>
        </pc:cxnChg>
        <pc:cxnChg chg="add">
          <ac:chgData name="Tonje Solberg" userId="5787a42f-3ef0-4631-a4e7-dbd29b0792b3" providerId="ADAL" clId="{AA853E93-A899-4AFC-BF76-46D0DC040E8C}" dt="2021-04-12T14:09:31.999" v="5140" actId="26606"/>
          <ac:cxnSpMkLst>
            <pc:docMk/>
            <pc:sldMk cId="1894795042" sldId="287"/>
            <ac:cxnSpMk id="15" creationId="{D891E407-403B-4764-86C9-33A56D3BCAA3}"/>
          </ac:cxnSpMkLst>
        </pc:cxnChg>
      </pc:sldChg>
      <pc:sldChg chg="add del">
        <pc:chgData name="Tonje Solberg" userId="5787a42f-3ef0-4631-a4e7-dbd29b0792b3" providerId="ADAL" clId="{AA853E93-A899-4AFC-BF76-46D0DC040E8C}" dt="2021-04-12T14:08:26.608" v="5067" actId="22"/>
        <pc:sldMkLst>
          <pc:docMk/>
          <pc:sldMk cId="2142044544" sldId="287"/>
        </pc:sldMkLst>
      </pc:sldChg>
      <pc:sldChg chg="addSp delSp modSp new mod modAnim">
        <pc:chgData name="Tonje Solberg" userId="5787a42f-3ef0-4631-a4e7-dbd29b0792b3" providerId="ADAL" clId="{AA853E93-A899-4AFC-BF76-46D0DC040E8C}" dt="2021-04-14T11:57:12.164" v="6253" actId="478"/>
        <pc:sldMkLst>
          <pc:docMk/>
          <pc:sldMk cId="2297952383" sldId="288"/>
        </pc:sldMkLst>
        <pc:spChg chg="mod">
          <ac:chgData name="Tonje Solberg" userId="5787a42f-3ef0-4631-a4e7-dbd29b0792b3" providerId="ADAL" clId="{AA853E93-A899-4AFC-BF76-46D0DC040E8C}" dt="2021-04-14T09:51:28.427" v="5217" actId="5793"/>
          <ac:spMkLst>
            <pc:docMk/>
            <pc:sldMk cId="2297952383" sldId="288"/>
            <ac:spMk id="2" creationId="{6B7F5B3E-D245-4248-A507-AA7F09234BE6}"/>
          </ac:spMkLst>
        </pc:spChg>
        <pc:spChg chg="mod">
          <ac:chgData name="Tonje Solberg" userId="5787a42f-3ef0-4631-a4e7-dbd29b0792b3" providerId="ADAL" clId="{AA853E93-A899-4AFC-BF76-46D0DC040E8C}" dt="2021-04-14T09:55:39.882" v="5609" actId="114"/>
          <ac:spMkLst>
            <pc:docMk/>
            <pc:sldMk cId="2297952383" sldId="288"/>
            <ac:spMk id="3" creationId="{0600ABC3-31B8-496F-9FDA-00729A1DA022}"/>
          </ac:spMkLst>
        </pc:spChg>
        <pc:spChg chg="add del mod">
          <ac:chgData name="Tonje Solberg" userId="5787a42f-3ef0-4631-a4e7-dbd29b0792b3" providerId="ADAL" clId="{AA853E93-A899-4AFC-BF76-46D0DC040E8C}" dt="2021-04-14T11:57:12.164" v="6253" actId="478"/>
          <ac:spMkLst>
            <pc:docMk/>
            <pc:sldMk cId="2297952383" sldId="288"/>
            <ac:spMk id="7" creationId="{3840706F-BB2F-4733-A30B-50E6AF912331}"/>
          </ac:spMkLst>
        </pc:spChg>
        <pc:inkChg chg="add del">
          <ac:chgData name="Tonje Solberg" userId="5787a42f-3ef0-4631-a4e7-dbd29b0792b3" providerId="ADAL" clId="{AA853E93-A899-4AFC-BF76-46D0DC040E8C}" dt="2021-04-14T11:56:19.922" v="6236" actId="9405"/>
          <ac:inkMkLst>
            <pc:docMk/>
            <pc:sldMk cId="2297952383" sldId="288"/>
            <ac:inkMk id="4" creationId="{05F12003-4768-4E16-8D0E-1CCEDC2CFB80}"/>
          </ac:inkMkLst>
        </pc:inkChg>
        <pc:inkChg chg="add">
          <ac:chgData name="Tonje Solberg" userId="5787a42f-3ef0-4631-a4e7-dbd29b0792b3" providerId="ADAL" clId="{AA853E93-A899-4AFC-BF76-46D0DC040E8C}" dt="2021-04-14T11:56:21.634" v="6237" actId="9405"/>
          <ac:inkMkLst>
            <pc:docMk/>
            <pc:sldMk cId="2297952383" sldId="288"/>
            <ac:inkMk id="5" creationId="{B74517FA-2808-4CFE-9DD8-7B32746DDE5E}"/>
          </ac:inkMkLst>
        </pc:inkChg>
        <pc:inkChg chg="add del">
          <ac:chgData name="Tonje Solberg" userId="5787a42f-3ef0-4631-a4e7-dbd29b0792b3" providerId="ADAL" clId="{AA853E93-A899-4AFC-BF76-46D0DC040E8C}" dt="2021-04-14T11:57:07.648" v="6251" actId="478"/>
          <ac:inkMkLst>
            <pc:docMk/>
            <pc:sldMk cId="2297952383" sldId="288"/>
            <ac:inkMk id="6" creationId="{F30A6E41-9C8E-4409-BBF0-B569BF1D8AFE}"/>
          </ac:inkMkLst>
        </pc:inkChg>
      </pc:sldChg>
      <pc:sldChg chg="addSp modSp add del mod">
        <pc:chgData name="Tonje Solberg" userId="5787a42f-3ef0-4631-a4e7-dbd29b0792b3" providerId="ADAL" clId="{AA853E93-A899-4AFC-BF76-46D0DC040E8C}" dt="2021-04-14T11:23:19.556" v="5858" actId="47"/>
        <pc:sldMkLst>
          <pc:docMk/>
          <pc:sldMk cId="3198866876" sldId="289"/>
        </pc:sldMkLst>
        <pc:spChg chg="mod">
          <ac:chgData name="Tonje Solberg" userId="5787a42f-3ef0-4631-a4e7-dbd29b0792b3" providerId="ADAL" clId="{AA853E93-A899-4AFC-BF76-46D0DC040E8C}" dt="2021-04-14T09:57:25.190" v="5685" actId="26606"/>
          <ac:spMkLst>
            <pc:docMk/>
            <pc:sldMk cId="3198866876" sldId="289"/>
            <ac:spMk id="2" creationId="{8D8EBE0E-BE05-4A30-B076-3104631C7F4F}"/>
          </ac:spMkLst>
        </pc:spChg>
        <pc:spChg chg="add">
          <ac:chgData name="Tonje Solberg" userId="5787a42f-3ef0-4631-a4e7-dbd29b0792b3" providerId="ADAL" clId="{AA853E93-A899-4AFC-BF76-46D0DC040E8C}" dt="2021-04-14T09:57:25.190" v="5685" actId="26606"/>
          <ac:spMkLst>
            <pc:docMk/>
            <pc:sldMk cId="3198866876" sldId="289"/>
            <ac:spMk id="11" creationId="{37C89E4B-3C9F-44B9-8B86-D9E3D112D8EC}"/>
          </ac:spMkLst>
        </pc:spChg>
        <pc:picChg chg="mod">
          <ac:chgData name="Tonje Solberg" userId="5787a42f-3ef0-4631-a4e7-dbd29b0792b3" providerId="ADAL" clId="{AA853E93-A899-4AFC-BF76-46D0DC040E8C}" dt="2021-04-14T09:58:18.554" v="5686" actId="1076"/>
          <ac:picMkLst>
            <pc:docMk/>
            <pc:sldMk cId="3198866876" sldId="289"/>
            <ac:picMk id="6" creationId="{35809492-DAFE-469F-AD14-3912D28682C8}"/>
          </ac:picMkLst>
        </pc:picChg>
        <pc:cxnChg chg="add">
          <ac:chgData name="Tonje Solberg" userId="5787a42f-3ef0-4631-a4e7-dbd29b0792b3" providerId="ADAL" clId="{AA853E93-A899-4AFC-BF76-46D0DC040E8C}" dt="2021-04-14T09:57:25.190" v="5685" actId="26606"/>
          <ac:cxnSpMkLst>
            <pc:docMk/>
            <pc:sldMk cId="3198866876" sldId="289"/>
            <ac:cxnSpMk id="13" creationId="{AA2EAA10-076F-46BD-8F0F-B9A2FB77A85C}"/>
          </ac:cxnSpMkLst>
        </pc:cxnChg>
        <pc:cxnChg chg="add">
          <ac:chgData name="Tonje Solberg" userId="5787a42f-3ef0-4631-a4e7-dbd29b0792b3" providerId="ADAL" clId="{AA853E93-A899-4AFC-BF76-46D0DC040E8C}" dt="2021-04-14T09:57:25.190" v="5685" actId="26606"/>
          <ac:cxnSpMkLst>
            <pc:docMk/>
            <pc:sldMk cId="3198866876" sldId="289"/>
            <ac:cxnSpMk id="15" creationId="{D891E407-403B-4764-86C9-33A56D3BCAA3}"/>
          </ac:cxnSpMkLst>
        </pc:cxnChg>
      </pc:sldChg>
      <pc:sldChg chg="add del">
        <pc:chgData name="Tonje Solberg" userId="5787a42f-3ef0-4631-a4e7-dbd29b0792b3" providerId="ADAL" clId="{AA853E93-A899-4AFC-BF76-46D0DC040E8C}" dt="2021-04-14T11:19:08.598" v="5850" actId="22"/>
        <pc:sldMkLst>
          <pc:docMk/>
          <pc:sldMk cId="48450378" sldId="29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4T11:56:21.6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00841-5C1F-4ED5-9BAB-EA9125049D9E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5D26D-574B-48AF-838D-C1F1E85E82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88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3CF8C8-3EF8-4EA8-A8A0-523A7439B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AABFF83-07AB-4C7D-933C-F69402C68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E8E055-EFC0-48E9-9C6A-E13277D0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E451-E627-4A1F-B254-E133EC3A3807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05A6D1-9523-4AEA-B9F0-1F1C3F3E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301C5C-10C1-4A18-99EB-E2C6BB2C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EA27-8648-4814-A812-82CD402563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02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F7C8C4-7464-4FD2-92C5-9D0111ED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96715BB-C0B7-403A-A2C3-9D8108CCB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323BFF-B786-45A1-B2E5-82908DCD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E451-E627-4A1F-B254-E133EC3A3807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AA8CB0-3D07-4C59-BFCC-ED894C22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CD4F1A-F4AE-4FED-9404-CDAEFC30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EA27-8648-4814-A812-82CD402563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560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23155E9-4C55-469F-8858-2928CEDB2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487781D-AFC4-4A72-B79C-D744BD560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97053D-631C-4BBC-AE8E-578A7C1B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E451-E627-4A1F-B254-E133EC3A3807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9F0CC3-BF98-4C9D-BE39-1F6F726A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DD2FB6-A2EC-4543-AD7F-D2FDACC6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EA27-8648-4814-A812-82CD402563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35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1B60BA-E2FC-4333-8644-51214929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45330E-5EC4-4D29-A941-4A5907CCB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F190F94-525E-4D5E-8DA6-97075F7D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E451-E627-4A1F-B254-E133EC3A3807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4BEBB3-9C14-4AE7-A618-D3A0A4A5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33A2EF-972C-4137-B897-913B52D0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EA27-8648-4814-A812-82CD402563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86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5299B4-65D5-4CE1-8E49-C1A85A9D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7B5ACF-4311-4FCF-8E17-D4B2C0A2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7D4D5F-324D-482B-8E44-92634665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E451-E627-4A1F-B254-E133EC3A3807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E97A50-72AF-434E-8786-0DD47282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5BC102-AD01-485F-A85C-1723BBE7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EA27-8648-4814-A812-82CD402563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638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B20837-6BBE-47DC-B6D1-A035A530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67D95B-5588-4661-BBAB-2A7F49362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E07011A-B4D3-4556-9A7F-05F1975A4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987FA4-83E5-44DD-A636-CD0B4D3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E451-E627-4A1F-B254-E133EC3A3807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C74B2FC-28DB-415A-A17F-B8B8F11F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24A756F-EDFD-42B8-8BD4-C2A18B0A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EA27-8648-4814-A812-82CD402563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409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774F31-B1A6-4800-AB2E-79F40243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E2CC1A5-96CF-4C7D-B97F-87E2A02E4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ADFA121-B507-42F8-9315-17439E744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8EC0414-E200-4DFC-99A6-F0778150B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FD7DF58-BFA5-433C-AA9E-2BABA7342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8216893-66FC-4E45-95D9-7FF66488F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E451-E627-4A1F-B254-E133EC3A3807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08F73ED-37B4-4FA6-A627-EF16EF7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79EDF71-DF08-4B62-AD8E-4482AB0D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EA27-8648-4814-A812-82CD402563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782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D63DD9-5BF8-4BE3-BC2F-B5675A6D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30410E4-119D-42B6-80FC-A372916F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E451-E627-4A1F-B254-E133EC3A3807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E78A250-0004-4904-8EB4-AB73BB40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8821D88-3A85-471F-A139-11B1979E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EA27-8648-4814-A812-82CD402563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461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82E918A-452F-47E0-AFE4-39494FEB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E451-E627-4A1F-B254-E133EC3A3807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219CC5-B615-478F-9556-4336C76D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CC6B68-CA61-423B-93D2-A9EF0B27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EA27-8648-4814-A812-82CD402563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771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B6F08C-A187-48D4-8FD0-2B72F00F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BDB000-1CBC-458E-8B9A-7173782F3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87D061C-4B21-47FD-889F-056BC0F1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414F1EF-22F6-44AB-B601-107A6EBD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E451-E627-4A1F-B254-E133EC3A3807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4C27D51-59F9-4321-B865-92A5000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D27207E-9284-4B20-8E05-91D1C4C0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EA27-8648-4814-A812-82CD402563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087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A4565C-15FB-4992-A9BA-EF071893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8D5C914-D979-42A9-B1A9-1562A93EE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EC8EBDC-4D61-45AD-8648-BB7BD7867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5AB8DC7-BD96-4776-AC3C-E688DB33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E451-E627-4A1F-B254-E133EC3A3807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1E4D8FF-7DFC-4981-A5A2-9D5EB6A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F4884B-A067-481B-9FAA-9159A2D7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EA27-8648-4814-A812-82CD402563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72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91D70BB-0BFD-4869-9039-73F5F9CC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8A0A5F-96BA-490E-8662-E64DCFDF3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1131A4-EC44-4141-B0AF-4A0C483C8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BE451-E627-4A1F-B254-E133EC3A3807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316D03-8893-4A26-9018-04850B2F3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2C318B-EBB2-4D72-AE2F-11EF90D94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6EA27-8648-4814-A812-82CD402563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62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FD5A19-FBF1-4351-A262-6BBAB948C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8496" y="1861779"/>
            <a:ext cx="5165872" cy="2889114"/>
          </a:xfrm>
        </p:spPr>
        <p:txBody>
          <a:bodyPr anchor="b">
            <a:normAutofit/>
          </a:bodyPr>
          <a:lstStyle/>
          <a:p>
            <a:pPr algn="l"/>
            <a:r>
              <a:rPr lang="nb-NO" sz="4800" dirty="0"/>
              <a:t>ICDP for minoriteter </a:t>
            </a:r>
            <a:br>
              <a:rPr lang="nb-NO" sz="4800" dirty="0"/>
            </a:br>
            <a:r>
              <a:rPr lang="nb-NO" sz="4000" dirty="0"/>
              <a:t>En studie av makt og kommunikasjon</a:t>
            </a:r>
            <a:endParaRPr lang="nb-NO" sz="48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E8F122E-EA10-4180-952E-AA8F6E7B9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nb-NO" sz="2000" dirty="0"/>
          </a:p>
          <a:p>
            <a:pPr algn="l"/>
            <a:r>
              <a:rPr lang="nb-NO" sz="2000" dirty="0"/>
              <a:t>Tonje Levernes Solberg 14.04.2021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9FAD7-9066-449B-B043-DBDD755F6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8" r="2924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6347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660BA32-3490-46E9-8FF2-1EE429A2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 fontScale="90000"/>
          </a:bodyPr>
          <a:lstStyle/>
          <a:p>
            <a:r>
              <a:rPr lang="nb-NO" sz="3600" dirty="0"/>
              <a:t>Forskjellig oppfatning, eller </a:t>
            </a:r>
            <a:r>
              <a:rPr lang="nb-NO" sz="3600" i="1" dirty="0"/>
              <a:t>situasjonsdefinisjon</a:t>
            </a:r>
            <a:r>
              <a:rPr lang="nb-NO" sz="3600" dirty="0"/>
              <a:t>, av ICDP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77B5CE-41DF-414D-82EE-D2F6147B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5599611" cy="3677123"/>
          </a:xfrm>
        </p:spPr>
        <p:txBody>
          <a:bodyPr anchor="ctr">
            <a:noAutofit/>
          </a:bodyPr>
          <a:lstStyle/>
          <a:p>
            <a:r>
              <a:rPr lang="nb-NO" sz="2400" u="sng" dirty="0"/>
              <a:t>I intervjuer:</a:t>
            </a:r>
          </a:p>
          <a:p>
            <a:r>
              <a:rPr lang="nb-NO" sz="2400" dirty="0"/>
              <a:t>Veileder(e): Dele erfaringer, støtte hverandre, få hjelp til å være trygge foreldre</a:t>
            </a:r>
          </a:p>
          <a:p>
            <a:r>
              <a:rPr lang="nb-NO" sz="2400" dirty="0"/>
              <a:t>4 deltakere: Lære norsk, lære om norsk oppdragelse, bruke i jobb, lære videre til venner og familie </a:t>
            </a:r>
          </a:p>
          <a:p>
            <a:r>
              <a:rPr lang="nb-NO" sz="2400" dirty="0"/>
              <a:t>De mest tause så på ICDP som «skole», og brukte skole-ord</a:t>
            </a:r>
          </a:p>
          <a:p>
            <a:r>
              <a:rPr lang="nb-NO" sz="2400" dirty="0"/>
              <a:t>2 stilte seg uforstående til at ICDP skulle være et sted for å tematisere egne utfordringer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speil, vindu&#10;&#10;Automatisk generert beskrivelse">
            <a:extLst>
              <a:ext uri="{FF2B5EF4-FFF2-40B4-BE49-F238E27FC236}">
                <a16:creationId xmlns:a16="http://schemas.microsoft.com/office/drawing/2014/main" id="{AF3FD852-B327-4B9D-9DB8-D6189388D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8" b="3122"/>
          <a:stretch/>
        </p:blipFill>
        <p:spPr>
          <a:xfrm>
            <a:off x="8551261" y="3105150"/>
            <a:ext cx="2602483" cy="187683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8C1D5F5-5D91-4A3F-B8B7-82A655694A8F}"/>
              </a:ext>
            </a:extLst>
          </p:cNvPr>
          <p:cNvSpPr txBox="1"/>
          <p:nvPr/>
        </p:nvSpPr>
        <p:spPr>
          <a:xfrm>
            <a:off x="8551261" y="5058976"/>
            <a:ext cx="24669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dirty="0"/>
              <a:t>Utviklet fra en figur i </a:t>
            </a:r>
            <a:r>
              <a:rPr lang="nb-NO" sz="1600" dirty="0" err="1"/>
              <a:t>Heaps</a:t>
            </a:r>
            <a:r>
              <a:rPr lang="nb-NO" sz="1600" dirty="0"/>
              <a:t> </a:t>
            </a:r>
            <a:r>
              <a:rPr lang="nb-NO" sz="1600" i="1" dirty="0"/>
              <a:t>Gruppemetode for helse og sosialarbeidere </a:t>
            </a:r>
            <a:r>
              <a:rPr lang="nb-NO" sz="1600" dirty="0"/>
              <a:t>(2005, s. 26) 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334D5B10-FE07-48F7-AEFE-8B0BA8DF0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649301"/>
            <a:ext cx="4095750" cy="1857375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F7E332DE-B748-45CB-8E8E-B3C3F7DA4F77}"/>
              </a:ext>
            </a:extLst>
          </p:cNvPr>
          <p:cNvSpPr txBox="1"/>
          <p:nvPr/>
        </p:nvSpPr>
        <p:spPr>
          <a:xfrm>
            <a:off x="7319761" y="24873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dirty="0"/>
              <a:t>(Bråten &amp; </a:t>
            </a:r>
            <a:r>
              <a:rPr lang="nb-NO" sz="1600" dirty="0" err="1"/>
              <a:t>Sønsterudbråten</a:t>
            </a:r>
            <a:r>
              <a:rPr lang="nb-NO" sz="1600" dirty="0"/>
              <a:t>, 2016, s. 60</a:t>
            </a:r>
            <a:r>
              <a:rPr lang="nb-NO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812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76634CC-AC1A-4210-9ECB-454A46A8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b-NO" sz="4800" dirty="0"/>
              <a:t>Hva er betydningen av dette?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0BC454-D99E-4DBC-B7AE-02A4F65B9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6197068" cy="4300447"/>
          </a:xfrm>
        </p:spPr>
        <p:txBody>
          <a:bodyPr anchor="t">
            <a:normAutofit/>
          </a:bodyPr>
          <a:lstStyle/>
          <a:p>
            <a:r>
              <a:rPr lang="nb-NO" sz="2400" dirty="0"/>
              <a:t>Feiltolkninger ble ikke oppklart</a:t>
            </a:r>
            <a:endParaRPr lang="nb-NO" sz="2000" dirty="0"/>
          </a:p>
          <a:p>
            <a:r>
              <a:rPr lang="nb-NO" sz="2400" dirty="0"/>
              <a:t>«Skole» = Pensum, lærer, tester</a:t>
            </a:r>
          </a:p>
          <a:p>
            <a:r>
              <a:rPr lang="nb-NO" sz="2400" dirty="0"/>
              <a:t>Veileder: Stor definisjonsmakt som «lærer»</a:t>
            </a:r>
          </a:p>
          <a:p>
            <a:endParaRPr lang="nb-NO" sz="2400" dirty="0"/>
          </a:p>
        </p:txBody>
      </p:sp>
      <p:sp>
        <p:nvSpPr>
          <p:cNvPr id="4" name="Snakkeboble: oval 3">
            <a:extLst>
              <a:ext uri="{FF2B5EF4-FFF2-40B4-BE49-F238E27FC236}">
                <a16:creationId xmlns:a16="http://schemas.microsoft.com/office/drawing/2014/main" id="{6A0DB2B2-65CF-4088-AACF-6B62469BBA74}"/>
              </a:ext>
            </a:extLst>
          </p:cNvPr>
          <p:cNvSpPr/>
          <p:nvPr/>
        </p:nvSpPr>
        <p:spPr>
          <a:xfrm>
            <a:off x="197989" y="3380559"/>
            <a:ext cx="2828922" cy="154686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800" dirty="0"/>
              <a:t>«Det finnes ikke rett eller galt»</a:t>
            </a:r>
            <a:endParaRPr lang="nb-NO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ankeboble: sky 4">
            <a:extLst>
              <a:ext uri="{FF2B5EF4-FFF2-40B4-BE49-F238E27FC236}">
                <a16:creationId xmlns:a16="http://schemas.microsoft.com/office/drawing/2014/main" id="{5E28173C-AA11-4473-B92B-AD80A80AF62E}"/>
              </a:ext>
            </a:extLst>
          </p:cNvPr>
          <p:cNvSpPr/>
          <p:nvPr/>
        </p:nvSpPr>
        <p:spPr>
          <a:xfrm flipH="1">
            <a:off x="2690795" y="4192498"/>
            <a:ext cx="2965423" cy="182416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800" dirty="0"/>
              <a:t>«Det er jo den eneste riktige måten å gjøre det på her i Norge»</a:t>
            </a:r>
            <a:endParaRPr lang="nb-NO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8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76634CC-AC1A-4210-9ECB-454A46A8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b-NO" sz="4800" dirty="0"/>
              <a:t>Hva er betydningen av dette?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0BC454-D99E-4DBC-B7AE-02A4F65B9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6197068" cy="4300447"/>
          </a:xfrm>
        </p:spPr>
        <p:txBody>
          <a:bodyPr anchor="t">
            <a:normAutofit/>
          </a:bodyPr>
          <a:lstStyle/>
          <a:p>
            <a:r>
              <a:rPr lang="nb-NO" sz="2400" dirty="0"/>
              <a:t>Veileder avgrenser hva som er relevant tematikk og kunnskap, bevisst eller ubevisst</a:t>
            </a:r>
          </a:p>
          <a:p>
            <a:r>
              <a:rPr lang="nb-NO" sz="2400" dirty="0"/>
              <a:t>Veileder unngikk temaer som barnevernet og religion</a:t>
            </a:r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Snakkeboble: oval 3">
            <a:extLst>
              <a:ext uri="{FF2B5EF4-FFF2-40B4-BE49-F238E27FC236}">
                <a16:creationId xmlns:a16="http://schemas.microsoft.com/office/drawing/2014/main" id="{6A0DB2B2-65CF-4088-AACF-6B62469BBA74}"/>
              </a:ext>
            </a:extLst>
          </p:cNvPr>
          <p:cNvSpPr/>
          <p:nvPr/>
        </p:nvSpPr>
        <p:spPr>
          <a:xfrm>
            <a:off x="5557434" y="3154142"/>
            <a:ext cx="2828922" cy="154686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800" dirty="0"/>
              <a:t>«Jeg vil ikke snakke om religion, for nå skulle vi snakke om barneoppdragelse»</a:t>
            </a:r>
          </a:p>
        </p:txBody>
      </p:sp>
    </p:spTree>
    <p:extLst>
      <p:ext uri="{BB962C8B-B14F-4D97-AF65-F5344CB8AC3E}">
        <p14:creationId xmlns:p14="http://schemas.microsoft.com/office/powerpoint/2010/main" val="29087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76634CC-AC1A-4210-9ECB-454A46A8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b-NO" sz="4800" dirty="0"/>
              <a:t>Hva er betydningen av dette?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0BC454-D99E-4DBC-B7AE-02A4F65B9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6197068" cy="4300447"/>
          </a:xfrm>
        </p:spPr>
        <p:txBody>
          <a:bodyPr anchor="t">
            <a:normAutofit/>
          </a:bodyPr>
          <a:lstStyle/>
          <a:p>
            <a:r>
              <a:rPr lang="nb-NO" sz="2400" dirty="0"/>
              <a:t>Temaer som viste seg å være viktige for deltakerne, ble ikke tatt opp</a:t>
            </a:r>
            <a:r>
              <a:rPr lang="nb-NO" sz="2000" dirty="0"/>
              <a:t> </a:t>
            </a:r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5" name="Tankeboble: sky 4">
            <a:extLst>
              <a:ext uri="{FF2B5EF4-FFF2-40B4-BE49-F238E27FC236}">
                <a16:creationId xmlns:a16="http://schemas.microsoft.com/office/drawing/2014/main" id="{5E28173C-AA11-4473-B92B-AD80A80AF62E}"/>
              </a:ext>
            </a:extLst>
          </p:cNvPr>
          <p:cNvSpPr/>
          <p:nvPr/>
        </p:nvSpPr>
        <p:spPr>
          <a:xfrm flipH="1">
            <a:off x="7505657" y="2808514"/>
            <a:ext cx="3195655" cy="182416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«Dette skal jo handle om norsk barneoppdragelse og kulturforskjeller»</a:t>
            </a:r>
          </a:p>
        </p:txBody>
      </p:sp>
    </p:spTree>
    <p:extLst>
      <p:ext uri="{BB962C8B-B14F-4D97-AF65-F5344CB8AC3E}">
        <p14:creationId xmlns:p14="http://schemas.microsoft.com/office/powerpoint/2010/main" val="228984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63DAA13-6E7E-4F24-99B3-7FD3151D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nb-NO" sz="3300" dirty="0">
                <a:solidFill>
                  <a:schemeClr val="bg1"/>
                </a:solidFill>
              </a:rPr>
              <a:t>Evalueringsskjemaet?</a:t>
            </a:r>
            <a:br>
              <a:rPr lang="nb-NO" sz="3300" dirty="0">
                <a:solidFill>
                  <a:schemeClr val="bg1"/>
                </a:solidFill>
              </a:rPr>
            </a:br>
            <a:r>
              <a:rPr lang="nb-NO" sz="3300" dirty="0">
                <a:solidFill>
                  <a:schemeClr val="bg1"/>
                </a:solidFill>
              </a:rPr>
              <a:t>En test…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9298D1-5601-4BFF-AD8D-8D06815D2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…i norsk språk, eller det de hadde lært på kurset</a:t>
            </a:r>
          </a:p>
          <a:p>
            <a:r>
              <a:rPr lang="nb-NO" sz="2400" dirty="0">
                <a:solidFill>
                  <a:schemeClr val="bg1"/>
                </a:solidFill>
              </a:rPr>
              <a:t>«B1-nivå!»</a:t>
            </a:r>
          </a:p>
          <a:p>
            <a:r>
              <a:rPr lang="nb-NO" sz="2400" dirty="0">
                <a:solidFill>
                  <a:schemeClr val="bg1"/>
                </a:solidFill>
              </a:rPr>
              <a:t>Svært utfordrende</a:t>
            </a:r>
          </a:p>
          <a:p>
            <a:r>
              <a:rPr lang="nb-NO" sz="2400" dirty="0">
                <a:solidFill>
                  <a:schemeClr val="bg1"/>
                </a:solidFill>
              </a:rPr>
              <a:t>På alle spørsmål som var positivt vinklet: JA</a:t>
            </a:r>
          </a:p>
          <a:p>
            <a:r>
              <a:rPr lang="nb-NO" sz="2400" dirty="0">
                <a:solidFill>
                  <a:schemeClr val="bg1"/>
                </a:solidFill>
              </a:rPr>
              <a:t>Velkjent skjevhet innen forskning: </a:t>
            </a:r>
            <a:r>
              <a:rPr lang="nb-NO" sz="2400" i="1" dirty="0" err="1">
                <a:solidFill>
                  <a:schemeClr val="bg1"/>
                </a:solidFill>
              </a:rPr>
              <a:t>Acquiescence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i="1" dirty="0">
                <a:solidFill>
                  <a:schemeClr val="bg1"/>
                </a:solidFill>
              </a:rPr>
              <a:t>bias</a:t>
            </a:r>
            <a:r>
              <a:rPr lang="nb-NO" sz="2400" dirty="0">
                <a:solidFill>
                  <a:schemeClr val="bg1"/>
                </a:solidFill>
              </a:rPr>
              <a:t> eller </a:t>
            </a:r>
            <a:r>
              <a:rPr lang="nb-NO" sz="2400" i="1" dirty="0" err="1">
                <a:solidFill>
                  <a:schemeClr val="bg1"/>
                </a:solidFill>
              </a:rPr>
              <a:t>yea-saying</a:t>
            </a:r>
            <a:endParaRPr lang="nb-NO" sz="2400" i="1" dirty="0">
              <a:solidFill>
                <a:schemeClr val="bg1"/>
              </a:solidFill>
            </a:endParaRPr>
          </a:p>
          <a:p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C57B94-DA2D-4A15-AAAB-B77777756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81" y="713934"/>
            <a:ext cx="4858702" cy="572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76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2AF78A-6E2D-4256-B576-E457F55D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nb-NO" sz="2600">
                <a:solidFill>
                  <a:srgbClr val="FFFFFF"/>
                </a:solidFill>
              </a:rPr>
              <a:t>Hva så?</a:t>
            </a:r>
          </a:p>
        </p:txBody>
      </p:sp>
      <p:pic>
        <p:nvPicPr>
          <p:cNvPr id="4" name="Bilde 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968A9AFE-AE7E-430F-8C99-85AA4CA0C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753687"/>
            <a:ext cx="7188199" cy="221037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0D1A89-1A24-4E91-90AB-F0C0FDAF0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3964057"/>
            <a:ext cx="7188199" cy="2212906"/>
          </a:xfrm>
        </p:spPr>
        <p:txBody>
          <a:bodyPr>
            <a:noAutofit/>
          </a:bodyPr>
          <a:lstStyle/>
          <a:p>
            <a:r>
              <a:rPr lang="nb-NO" sz="2400" dirty="0"/>
              <a:t>Standardisert skjema </a:t>
            </a:r>
          </a:p>
          <a:p>
            <a:r>
              <a:rPr lang="nb-NO" sz="2400" dirty="0"/>
              <a:t>Ikke tilrettelagt språklig eller kulturelt</a:t>
            </a:r>
          </a:p>
          <a:p>
            <a:r>
              <a:rPr lang="nb-NO" sz="2400" dirty="0"/>
              <a:t>Er ikke spesielt egnet til å ta imot konstruktive innspill</a:t>
            </a:r>
          </a:p>
          <a:p>
            <a:r>
              <a:rPr lang="nb-NO" sz="2400" dirty="0"/>
              <a:t>Uheldig praksis risikerer å videreføres, fordi det kan støtte seg på «gode resultater»</a:t>
            </a:r>
          </a:p>
        </p:txBody>
      </p:sp>
    </p:spTree>
    <p:extLst>
      <p:ext uri="{BB962C8B-B14F-4D97-AF65-F5344CB8AC3E}">
        <p14:creationId xmlns:p14="http://schemas.microsoft.com/office/powerpoint/2010/main" val="244859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44C216F-B282-467B-B7C6-418EA3B2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Tips 1: Sett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ord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problematiser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veileders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makt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06BAB2-6F8F-478C-918A-21B4982FB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17164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nb-NO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7F5B3E-D245-4248-A507-AA7F0923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Makt…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00ABC3-31B8-496F-9FDA-00729A1DA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til å være en kilde til «fasit» om det norske samfunnet og riktig barneoppdragelse</a:t>
            </a:r>
          </a:p>
          <a:p>
            <a:r>
              <a:rPr lang="nb-NO" dirty="0"/>
              <a:t>til å sende bekymringsmelding </a:t>
            </a:r>
          </a:p>
          <a:p>
            <a:r>
              <a:rPr lang="nb-NO" dirty="0"/>
              <a:t>til å definere hva som er «relevant» å ta opp</a:t>
            </a:r>
          </a:p>
          <a:p>
            <a:r>
              <a:rPr lang="nb-NO" dirty="0"/>
              <a:t>til å gi økonomisk sanksjon om deltakerne uteblir</a:t>
            </a:r>
          </a:p>
          <a:p>
            <a:r>
              <a:rPr lang="nb-NO" i="1" dirty="0"/>
              <a:t>Hvordan kvalitetssikre veiledere???</a:t>
            </a:r>
          </a:p>
          <a:p>
            <a:endParaRPr lang="nb-NO" dirty="0"/>
          </a:p>
          <a:p>
            <a:endParaRPr lang="nb-NO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B74517FA-2808-4CFE-9DD8-7B32746DDE5E}"/>
                  </a:ext>
                </a:extLst>
              </p14:cNvPr>
              <p14:cNvContentPartPr/>
              <p14:nvPr/>
            </p14:nvContentPartPr>
            <p14:xfrm>
              <a:off x="10039035" y="5714625"/>
              <a:ext cx="360" cy="360"/>
            </p14:xfrm>
          </p:contentPart>
        </mc:Choice>
        <mc:Fallback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B74517FA-2808-4CFE-9DD8-7B32746DDE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30395" y="57056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795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BFF65EA-1F5F-439B-87AB-513B684A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Tips 2: Kompetanse på pedagogikk og tverrkulturell kommunikasjon inn i utviklingen av ICDP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7BC82B-E11F-4584-B8F2-F7D46761E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Evalueringsskjema og håndbok</a:t>
            </a:r>
          </a:p>
          <a:p>
            <a:r>
              <a:rPr lang="nb-NO" sz="2400" dirty="0">
                <a:solidFill>
                  <a:schemeClr val="bg1"/>
                </a:solidFill>
              </a:rPr>
              <a:t>Opplæring?</a:t>
            </a:r>
          </a:p>
          <a:p>
            <a:r>
              <a:rPr lang="nb-NO" sz="2400" dirty="0">
                <a:solidFill>
                  <a:schemeClr val="bg1"/>
                </a:solidFill>
              </a:rPr>
              <a:t>En kultursensitiv tilnærming: </a:t>
            </a:r>
          </a:p>
          <a:p>
            <a:r>
              <a:rPr lang="nb-NO" sz="2400" dirty="0">
                <a:solidFill>
                  <a:schemeClr val="bg1"/>
                </a:solidFill>
              </a:rPr>
              <a:t>Å vise ydmykhet og bevissthet på at vår egen kultur ikke er mer «naturlig» enn andres </a:t>
            </a:r>
            <a:r>
              <a:rPr lang="nb-NO" sz="1800" dirty="0">
                <a:solidFill>
                  <a:schemeClr val="bg1"/>
                </a:solidFill>
              </a:rPr>
              <a:t>(</a:t>
            </a:r>
            <a:r>
              <a:rPr lang="nb-NO" sz="1800" dirty="0" err="1">
                <a:solidFill>
                  <a:schemeClr val="bg1"/>
                </a:solidFill>
              </a:rPr>
              <a:t>Rugkåsa</a:t>
            </a:r>
            <a:r>
              <a:rPr lang="nb-NO" sz="1800" dirty="0">
                <a:solidFill>
                  <a:schemeClr val="bg1"/>
                </a:solidFill>
              </a:rPr>
              <a:t>, Eide, &amp; </a:t>
            </a:r>
            <a:r>
              <a:rPr lang="nb-NO" sz="1800" dirty="0" err="1">
                <a:solidFill>
                  <a:schemeClr val="bg1"/>
                </a:solidFill>
              </a:rPr>
              <a:t>Ylvisåker</a:t>
            </a:r>
            <a:r>
              <a:rPr lang="nb-NO" sz="1800" dirty="0">
                <a:solidFill>
                  <a:schemeClr val="bg1"/>
                </a:solidFill>
              </a:rPr>
              <a:t>, 2015)</a:t>
            </a:r>
          </a:p>
          <a:p>
            <a:r>
              <a:rPr lang="nb-NO" sz="2400" dirty="0">
                <a:solidFill>
                  <a:schemeClr val="bg1"/>
                </a:solidFill>
              </a:rPr>
              <a:t>Det holder ikke å si «det finnes ikke rett eller galt»</a:t>
            </a:r>
          </a:p>
          <a:p>
            <a:r>
              <a:rPr lang="nb-NO" sz="2400" dirty="0">
                <a:solidFill>
                  <a:schemeClr val="bg1"/>
                </a:solidFill>
              </a:rPr>
              <a:t>Å bli bevisst norske særegenheter…</a:t>
            </a:r>
          </a:p>
          <a:p>
            <a:r>
              <a:rPr lang="nb-NO" sz="2400" dirty="0">
                <a:solidFill>
                  <a:schemeClr val="bg1"/>
                </a:solidFill>
              </a:rPr>
              <a:t>…og på friksjonen disse ofte skaper i møte med innvandrere</a:t>
            </a:r>
          </a:p>
          <a:p>
            <a:pPr marL="0" indent="0">
              <a:buNone/>
            </a:pPr>
            <a:endParaRPr lang="nb-NO" sz="2400" dirty="0">
              <a:solidFill>
                <a:schemeClr val="bg1"/>
              </a:solidFill>
            </a:endParaRPr>
          </a:p>
          <a:p>
            <a:endParaRPr lang="nb-NO" sz="2400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735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 descr="Et bilde som inneholder innendørs, elefant, stående, liten&#10;&#10;Automatisk generert beskrivelse">
            <a:extLst>
              <a:ext uri="{FF2B5EF4-FFF2-40B4-BE49-F238E27FC236}">
                <a16:creationId xmlns:a16="http://schemas.microsoft.com/office/drawing/2014/main" id="{35809492-DAFE-469F-AD14-3912D2868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8EBE0E-BE05-4A30-B076-3104631C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En god start: Anerkjenn elefanten i rommet!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79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Gruppe personer som kommuniserer rundt et bord">
            <a:extLst>
              <a:ext uri="{FF2B5EF4-FFF2-40B4-BE49-F238E27FC236}">
                <a16:creationId xmlns:a16="http://schemas.microsoft.com/office/drawing/2014/main" id="{B9A31C4E-B864-4E85-9790-516EE7FC4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A5E7DE3-B7B5-497B-95A6-0A2F36FA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1" y="176546"/>
            <a:ext cx="4204137" cy="2289804"/>
          </a:xfrm>
        </p:spPr>
        <p:txBody>
          <a:bodyPr>
            <a:normAutofit/>
          </a:bodyPr>
          <a:lstStyle/>
          <a:p>
            <a:pPr algn="ctr"/>
            <a:endParaRPr lang="nb-NO" sz="3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625FF5-ED63-4C91-A74B-21FA09C18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570" y="104775"/>
            <a:ext cx="6065385" cy="3418850"/>
          </a:xfrm>
        </p:spPr>
        <p:txBody>
          <a:bodyPr anchor="ctr">
            <a:noAutofit/>
          </a:bodyPr>
          <a:lstStyle/>
          <a:p>
            <a:r>
              <a:rPr lang="nb-NO" sz="2400" dirty="0"/>
              <a:t>Jeg presenterer oppgava mi:</a:t>
            </a:r>
          </a:p>
          <a:p>
            <a:r>
              <a:rPr lang="nb-NO" sz="2000" dirty="0"/>
              <a:t>Bakgrunn</a:t>
            </a:r>
          </a:p>
          <a:p>
            <a:r>
              <a:rPr lang="nb-NO" sz="2000" dirty="0"/>
              <a:t>Metode</a:t>
            </a:r>
          </a:p>
          <a:p>
            <a:r>
              <a:rPr lang="nb-NO" sz="2000" dirty="0"/>
              <a:t>Funn</a:t>
            </a:r>
          </a:p>
          <a:p>
            <a:r>
              <a:rPr lang="nb-NO" sz="2000" dirty="0"/>
              <a:t>Betydning</a:t>
            </a:r>
          </a:p>
          <a:p>
            <a:r>
              <a:rPr lang="nb-NO" sz="2000" dirty="0"/>
              <a:t>Tips / anbefalinger</a:t>
            </a:r>
          </a:p>
          <a:p>
            <a:r>
              <a:rPr lang="nb-NO" sz="2400" dirty="0"/>
              <a:t>Gjør gjerne notater underveis!</a:t>
            </a:r>
          </a:p>
          <a:p>
            <a:r>
              <a:rPr lang="nb-NO" sz="2400" dirty="0"/>
              <a:t>Spørsmål til slutt </a:t>
            </a:r>
            <a:r>
              <a:rPr lang="nb-NO" sz="2400" dirty="0">
                <a:sym typeface="Wingdings" panose="05000000000000000000" pitchFamily="2" charset="2"/>
              </a:rPr>
              <a:t></a:t>
            </a:r>
            <a:endParaRPr lang="nb-NO" sz="24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117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51DAC7C-77FE-4023-BF87-01A3A40E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0" y="489508"/>
            <a:ext cx="6350329" cy="1667569"/>
          </a:xfrm>
        </p:spPr>
        <p:txBody>
          <a:bodyPr anchor="b">
            <a:normAutofit/>
          </a:bodyPr>
          <a:lstStyle/>
          <a:p>
            <a:r>
              <a:rPr lang="nb-NO" sz="3700" dirty="0"/>
              <a:t>Tips 3: Tenk gjennom hvilken funksjon obligatorisk ICDP vil få</a:t>
            </a:r>
          </a:p>
        </p:txBody>
      </p:sp>
      <p:pic>
        <p:nvPicPr>
          <p:cNvPr id="7" name="Graphic 6" descr="Circular Flowchart">
            <a:extLst>
              <a:ext uri="{FF2B5EF4-FFF2-40B4-BE49-F238E27FC236}">
                <a16:creationId xmlns:a16="http://schemas.microsoft.com/office/drawing/2014/main" id="{60A27775-8589-40B6-B2C2-DB95066FA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170" y="-76210"/>
            <a:ext cx="3479105" cy="3479105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F73C92-09DA-4156-8719-9BDFC5CD2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776" y="2562225"/>
            <a:ext cx="8302624" cy="3838147"/>
          </a:xfrm>
        </p:spPr>
        <p:txBody>
          <a:bodyPr anchor="t">
            <a:noAutofit/>
          </a:bodyPr>
          <a:lstStyle/>
          <a:p>
            <a:r>
              <a:rPr lang="nb-NO" sz="2400" dirty="0"/>
              <a:t>Skole? Sosial klubb? Et </a:t>
            </a:r>
            <a:r>
              <a:rPr lang="nb-NO" sz="2400" dirty="0" err="1"/>
              <a:t>overgangsrituale</a:t>
            </a:r>
            <a:r>
              <a:rPr lang="nb-NO" sz="2400" dirty="0"/>
              <a:t> eller </a:t>
            </a:r>
            <a:r>
              <a:rPr lang="nb-NO" sz="2400" dirty="0" err="1"/>
              <a:t>checkpoint</a:t>
            </a:r>
            <a:r>
              <a:rPr lang="nb-NO" sz="2400" dirty="0"/>
              <a:t> de må komme helskinnet igjennom uten å si for mye? </a:t>
            </a:r>
          </a:p>
          <a:p>
            <a:r>
              <a:rPr lang="nb-NO" sz="2400" dirty="0"/>
              <a:t>I min studie og andre: Enkelte oppfatter ICDP som barnevernet i forkledning</a:t>
            </a:r>
            <a:r>
              <a:rPr lang="nb-NO" sz="2000" dirty="0"/>
              <a:t> (Skar, et al., 2014)</a:t>
            </a:r>
            <a:endParaRPr lang="nb-NO" sz="2400" dirty="0"/>
          </a:p>
          <a:p>
            <a:r>
              <a:rPr lang="nb-NO" sz="2400" dirty="0"/>
              <a:t>Integreringsloven: «trygge foreldre» og «fremme integrering» </a:t>
            </a:r>
            <a:r>
              <a:rPr lang="nb-NO" sz="1800" dirty="0"/>
              <a:t>(Kunnskapsdepartementet, 2019)</a:t>
            </a:r>
          </a:p>
          <a:p>
            <a:r>
              <a:rPr lang="nb-NO" sz="2400" dirty="0"/>
              <a:t>Livsmestring = IKKE behandling, men undervisning- ingen personlig utlevering </a:t>
            </a:r>
            <a:r>
              <a:rPr lang="nb-NO" sz="1800" dirty="0"/>
              <a:t>(</a:t>
            </a:r>
            <a:r>
              <a:rPr lang="nb-NO" sz="1800" dirty="0" err="1"/>
              <a:t>IMDi</a:t>
            </a:r>
            <a:r>
              <a:rPr lang="nb-NO" sz="1800" dirty="0"/>
              <a:t>, 2020)</a:t>
            </a:r>
          </a:p>
          <a:p>
            <a:r>
              <a:rPr lang="nb-NO" sz="2400" dirty="0"/>
              <a:t>Hva med ICDP?</a:t>
            </a:r>
          </a:p>
          <a:p>
            <a:pPr marL="0" indent="0">
              <a:buNone/>
            </a:pPr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872799E-8526-4EE8-8C3A-25086F849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nb-NO" sz="5600">
                <a:solidFill>
                  <a:srgbClr val="FFFFFF"/>
                </a:solidFill>
              </a:rPr>
              <a:t>Takk for meg!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7A0E20-6F90-4785-AE1F-C61D1A75C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endParaRPr lang="nb-NO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nb-NO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5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9F6FE42-FA8C-4BF4-9035-9AE3A8E1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nb-NO" sz="5600" dirty="0">
                <a:solidFill>
                  <a:srgbClr val="FFFFFF"/>
                </a:solidFill>
              </a:rPr>
              <a:t>Før vi starter: Tenk over dette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D12D5-E32C-4823-A80E-841661CE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3200" dirty="0">
                <a:solidFill>
                  <a:schemeClr val="tx1">
                    <a:alpha val="80000"/>
                  </a:schemeClr>
                </a:solidFill>
              </a:rPr>
              <a:t>Kan relasjonen og kommunikasjonen mellom en norsk veileder og en deltaker med flyktningbakgrunn være 100% likeverdig?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l: høyre 5">
            <a:extLst>
              <a:ext uri="{FF2B5EF4-FFF2-40B4-BE49-F238E27FC236}">
                <a16:creationId xmlns:a16="http://schemas.microsoft.com/office/drawing/2014/main" id="{A5EC489E-B869-4E7B-A498-A064B3E9BD44}"/>
              </a:ext>
            </a:extLst>
          </p:cNvPr>
          <p:cNvSpPr/>
          <p:nvPr/>
        </p:nvSpPr>
        <p:spPr>
          <a:xfrm>
            <a:off x="4048125" y="4410075"/>
            <a:ext cx="552450" cy="3524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87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E0AE334-A566-44C8-8ACC-9918B9D2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oppgave</a:t>
            </a:r>
            <a:r>
              <a:rPr lang="en-US" sz="3400" dirty="0"/>
              <a:t> ser </a:t>
            </a:r>
            <a:r>
              <a:rPr lang="en-US" sz="3400" dirty="0" err="1"/>
              <a:t>nærmere</a:t>
            </a:r>
            <a:r>
              <a:rPr lang="en-US" sz="3400" dirty="0"/>
              <a:t> </a:t>
            </a:r>
            <a:r>
              <a:rPr lang="en-US" sz="3400" dirty="0" err="1"/>
              <a:t>på</a:t>
            </a:r>
            <a:r>
              <a:rPr lang="en-US" sz="3400" dirty="0"/>
              <a:t> ICDPs ideal om </a:t>
            </a:r>
            <a:r>
              <a:rPr lang="en-US" sz="3400" dirty="0" err="1"/>
              <a:t>en</a:t>
            </a:r>
            <a:r>
              <a:rPr lang="en-US" sz="3400" dirty="0"/>
              <a:t> “</a:t>
            </a:r>
            <a:r>
              <a:rPr lang="en-US" sz="3400" dirty="0" err="1"/>
              <a:t>likeverdig</a:t>
            </a:r>
            <a:r>
              <a:rPr lang="en-US" sz="3400" dirty="0"/>
              <a:t> </a:t>
            </a:r>
            <a:r>
              <a:rPr lang="en-US" sz="3400" dirty="0" err="1"/>
              <a:t>samtale</a:t>
            </a:r>
            <a:r>
              <a:rPr lang="en-US" sz="3400" dirty="0"/>
              <a:t>”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lassholder for innhold 3" descr="Et bilde som inneholder tekst&#10;&#10;Automatisk generert beskrivelse">
            <a:extLst>
              <a:ext uri="{FF2B5EF4-FFF2-40B4-BE49-F238E27FC236}">
                <a16:creationId xmlns:a16="http://schemas.microsoft.com/office/drawing/2014/main" id="{EAF6DA24-6D5C-465E-A5F5-A0E12A98E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4639" y="566916"/>
            <a:ext cx="5796626" cy="57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70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6A3EE8-17DF-4F8E-BE5A-4FF02091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to viktigste punktene å ta med seg fra min presentasjon i dag: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69F038-A087-454E-864D-04A839951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995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Veiledere har MYE makt. Denne makten må de bli bevisste på.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ICDP kan føre til uønskede virkninger uten at dette fanges opp.</a:t>
            </a:r>
          </a:p>
          <a:p>
            <a:pPr marL="0" indent="0">
              <a:buNone/>
            </a:pPr>
            <a:r>
              <a:rPr lang="nb-NO" dirty="0"/>
              <a:t>(for teoretisk grunnlag, spør etterpå </a:t>
            </a:r>
            <a:r>
              <a:rPr lang="nb-NO" dirty="0">
                <a:sym typeface="Wingdings" panose="05000000000000000000" pitchFamily="2" charset="2"/>
              </a:rPr>
              <a:t>)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20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998A414-C45E-4C32-A9CF-9BDA7D7F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662400"/>
            <a:ext cx="3410309" cy="1492132"/>
          </a:xfrm>
        </p:spPr>
        <p:txBody>
          <a:bodyPr anchor="t">
            <a:normAutofit/>
          </a:bodyPr>
          <a:lstStyle/>
          <a:p>
            <a:r>
              <a:rPr lang="nb-NO"/>
              <a:t>Hvorfor?</a:t>
            </a: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D29129-9014-4047-B61E-8D05FD1C0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50" y="1556552"/>
            <a:ext cx="6015897" cy="3744895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FD3AE2-B95F-4ADE-8E0E-A41DC4476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41" y="2286000"/>
            <a:ext cx="3975334" cy="3844800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tx1">
                    <a:alpha val="60000"/>
                  </a:schemeClr>
                </a:solidFill>
              </a:rPr>
              <a:t>Obligatorisk </a:t>
            </a:r>
          </a:p>
          <a:p>
            <a:r>
              <a:rPr lang="nb-NO" sz="2400" dirty="0">
                <a:solidFill>
                  <a:schemeClr val="tx1">
                    <a:alpha val="60000"/>
                  </a:schemeClr>
                </a:solidFill>
              </a:rPr>
              <a:t>Få studier på minoritetsspråklige</a:t>
            </a:r>
          </a:p>
          <a:p>
            <a:r>
              <a:rPr lang="nb-NO" sz="2400" dirty="0">
                <a:solidFill>
                  <a:schemeClr val="tx1">
                    <a:alpha val="60000"/>
                  </a:schemeClr>
                </a:solidFill>
              </a:rPr>
              <a:t>Vanskelig med refleksjon og diskusjon på et nytt språk</a:t>
            </a:r>
          </a:p>
          <a:p>
            <a:r>
              <a:rPr lang="nb-NO" sz="2400" dirty="0">
                <a:solidFill>
                  <a:schemeClr val="tx1">
                    <a:alpha val="60000"/>
                  </a:schemeClr>
                </a:solidFill>
              </a:rPr>
              <a:t>En elefant i rommet gjør dialogen enda vanskeligere når temaet er foreldreskap…</a:t>
            </a:r>
          </a:p>
        </p:txBody>
      </p:sp>
    </p:spTree>
    <p:extLst>
      <p:ext uri="{BB962C8B-B14F-4D97-AF65-F5344CB8AC3E}">
        <p14:creationId xmlns:p14="http://schemas.microsoft.com/office/powerpoint/2010/main" val="87806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8EBE0E-BE05-4A30-B076-3104631C7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C5F2BA-2440-46AC-829E-42F220326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5" descr="Et bilde som inneholder innendørs, elefant, stående, liten&#10;&#10;Automatisk generert beskrivelse">
            <a:extLst>
              <a:ext uri="{FF2B5EF4-FFF2-40B4-BE49-F238E27FC236}">
                <a16:creationId xmlns:a16="http://schemas.microsoft.com/office/drawing/2014/main" id="{024E02B4-A874-4480-AB35-B128B11A8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315C655-77B6-4E9A-808E-C36B4DB0C32A}"/>
              </a:ext>
            </a:extLst>
          </p:cNvPr>
          <p:cNvSpPr txBox="1"/>
          <p:nvPr/>
        </p:nvSpPr>
        <p:spPr>
          <a:xfrm>
            <a:off x="3000375" y="2968109"/>
            <a:ext cx="6191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noProof="1"/>
              <a:t>(Sønsterudbråten &amp; Bjørnset, 2018; Friberg &amp; Bjørnseth, 2019)</a:t>
            </a:r>
          </a:p>
        </p:txBody>
      </p:sp>
    </p:spTree>
    <p:extLst>
      <p:ext uri="{BB962C8B-B14F-4D97-AF65-F5344CB8AC3E}">
        <p14:creationId xmlns:p14="http://schemas.microsoft.com/office/powerpoint/2010/main" val="365846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91A864A-2F2C-461B-B024-177899D9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nb-NO" sz="4800"/>
              <a:t>Kort om metode: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78290F-C2BF-4F68-B4FE-41394B38A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nb-NO" sz="2400" dirty="0"/>
              <a:t>Deltakende observasjon av EN gruppe i 12 uker, på norsk</a:t>
            </a:r>
          </a:p>
          <a:p>
            <a:r>
              <a:rPr lang="nb-NO" sz="2400" dirty="0"/>
              <a:t>Dybdeintervjuer</a:t>
            </a:r>
          </a:p>
          <a:p>
            <a:r>
              <a:rPr lang="nb-NO" sz="2400" dirty="0"/>
              <a:t>Telling av taletid og fokus for samtale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C22F21C-A20D-43F5-B89B-3C63780F9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3510895"/>
            <a:ext cx="5150277" cy="16609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1CE894-46DA-4C04-A3D3-4B12A82C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6140"/>
          </a:xfrm>
        </p:spPr>
        <p:txBody>
          <a:bodyPr anchor="ctr">
            <a:normAutofit/>
          </a:bodyPr>
          <a:lstStyle/>
          <a:p>
            <a:r>
              <a:rPr lang="nb-NO" sz="3600"/>
              <a:t>Kort om funn: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FCC833-6594-4E32-83B7-14DB19E5D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55" y="2743891"/>
            <a:ext cx="5471214" cy="3677123"/>
          </a:xfrm>
        </p:spPr>
        <p:txBody>
          <a:bodyPr anchor="ctr">
            <a:noAutofit/>
          </a:bodyPr>
          <a:lstStyle/>
          <a:p>
            <a:r>
              <a:rPr lang="nb-NO" sz="2400" dirty="0"/>
              <a:t>Den norske veilederen (under opplæring) snakket desidert mest, mye om seg selv</a:t>
            </a:r>
          </a:p>
          <a:p>
            <a:r>
              <a:rPr lang="nb-NO" sz="2400" dirty="0"/>
              <a:t>Tre deltakere snakket nesten aldri</a:t>
            </a:r>
          </a:p>
          <a:p>
            <a:pPr lvl="1"/>
            <a:r>
              <a:rPr lang="nb-NO" sz="2000" dirty="0"/>
              <a:t>flyktningbakgrunn og lavest norskkunnskaper</a:t>
            </a:r>
          </a:p>
          <a:p>
            <a:r>
              <a:rPr lang="nb-NO" sz="2400" dirty="0"/>
              <a:t>Tolkingen gjorde at to stadig ble hengende etter i samtalen</a:t>
            </a:r>
          </a:p>
          <a:p>
            <a:r>
              <a:rPr lang="nb-NO" sz="2400" dirty="0"/>
              <a:t>=&gt; en «satellitt» med enveis-kommunikasjon</a:t>
            </a:r>
          </a:p>
          <a:p>
            <a:r>
              <a:rPr lang="nb-NO" sz="2400" dirty="0"/>
              <a:t>Alle ga strålende tilbakemeldinger underveis og på evaluering</a:t>
            </a:r>
          </a:p>
          <a:p>
            <a:endParaRPr lang="nb-NO" sz="2400" dirty="0"/>
          </a:p>
          <a:p>
            <a:endParaRPr lang="nb-NO" sz="24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speil, vindu&#10;&#10;Automatisk generert beskrivelse">
            <a:extLst>
              <a:ext uri="{FF2B5EF4-FFF2-40B4-BE49-F238E27FC236}">
                <a16:creationId xmlns:a16="http://schemas.microsoft.com/office/drawing/2014/main" id="{458D34FE-1488-4A60-8975-63DA57FD1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8" b="3122"/>
          <a:stretch/>
        </p:blipFill>
        <p:spPr>
          <a:xfrm>
            <a:off x="8515350" y="3078440"/>
            <a:ext cx="2638395" cy="1902733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5C6A145-889B-407C-9614-9FA313754481}"/>
              </a:ext>
            </a:extLst>
          </p:cNvPr>
          <p:cNvSpPr txBox="1"/>
          <p:nvPr/>
        </p:nvSpPr>
        <p:spPr>
          <a:xfrm>
            <a:off x="8629679" y="5017357"/>
            <a:ext cx="263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Utviklet fra en figur i </a:t>
            </a:r>
            <a:r>
              <a:rPr lang="nb-NO" sz="1600" dirty="0" err="1"/>
              <a:t>Heaps</a:t>
            </a:r>
            <a:r>
              <a:rPr lang="nb-NO" sz="1600" dirty="0"/>
              <a:t> </a:t>
            </a:r>
            <a:r>
              <a:rPr lang="nb-NO" sz="1600" i="1" dirty="0"/>
              <a:t>Gruppemetode for helse og sosialarbeidere </a:t>
            </a:r>
            <a:r>
              <a:rPr lang="nb-NO" sz="1600" dirty="0"/>
              <a:t>(2005, s. 26)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787C915-2BB1-44CB-BC11-CE35C3D26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649301"/>
            <a:ext cx="4095750" cy="1857375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0896F06-2283-458F-8D9F-2959D9826333}"/>
              </a:ext>
            </a:extLst>
          </p:cNvPr>
          <p:cNvSpPr txBox="1"/>
          <p:nvPr/>
        </p:nvSpPr>
        <p:spPr>
          <a:xfrm>
            <a:off x="7400925" y="2489640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dirty="0"/>
              <a:t>(Bråten &amp; </a:t>
            </a:r>
            <a:r>
              <a:rPr lang="nb-NO" sz="1600" dirty="0" err="1"/>
              <a:t>Sønsterudbråten</a:t>
            </a:r>
            <a:r>
              <a:rPr lang="nb-NO" sz="1600" dirty="0"/>
              <a:t>, 2016, s. 60)</a:t>
            </a:r>
          </a:p>
        </p:txBody>
      </p:sp>
    </p:spTree>
    <p:extLst>
      <p:ext uri="{BB962C8B-B14F-4D97-AF65-F5344CB8AC3E}">
        <p14:creationId xmlns:p14="http://schemas.microsoft.com/office/powerpoint/2010/main" val="6236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</TotalTime>
  <Words>815</Words>
  <Application>Microsoft Office PowerPoint</Application>
  <PresentationFormat>Widescreen</PresentationFormat>
  <Paragraphs>99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Tw Cen MT</vt:lpstr>
      <vt:lpstr>Office-tema</vt:lpstr>
      <vt:lpstr>ICDP for minoriteter  En studie av makt og kommunikasjon</vt:lpstr>
      <vt:lpstr>PowerPoint-presentasjon</vt:lpstr>
      <vt:lpstr>Før vi starter: Tenk over dette </vt:lpstr>
      <vt:lpstr>Min oppgave ser nærmere på ICDPs ideal om en “likeverdig samtale”</vt:lpstr>
      <vt:lpstr>De to viktigste punktene å ta med seg fra min presentasjon i dag:</vt:lpstr>
      <vt:lpstr>Hvorfor?</vt:lpstr>
      <vt:lpstr>PowerPoint-presentasjon</vt:lpstr>
      <vt:lpstr>Kort om metode:</vt:lpstr>
      <vt:lpstr>Kort om funn:</vt:lpstr>
      <vt:lpstr>Forskjellig oppfatning, eller situasjonsdefinisjon, av ICDP</vt:lpstr>
      <vt:lpstr>Hva er betydningen av dette?</vt:lpstr>
      <vt:lpstr>Hva er betydningen av dette?</vt:lpstr>
      <vt:lpstr>Hva er betydningen av dette?</vt:lpstr>
      <vt:lpstr>Evalueringsskjemaet? En test…</vt:lpstr>
      <vt:lpstr>Hva så?</vt:lpstr>
      <vt:lpstr>Tips 1: Sett ord på, og problematiser veileders makt</vt:lpstr>
      <vt:lpstr>Makt…</vt:lpstr>
      <vt:lpstr>Tips 2: Kompetanse på pedagogikk og tverrkulturell kommunikasjon inn i utviklingen av ICDP</vt:lpstr>
      <vt:lpstr>En god start: Anerkjenn elefanten i rommet!</vt:lpstr>
      <vt:lpstr>Tips 3: Tenk gjennom hvilken funksjon obligatorisk ICDP vil få</vt:lpstr>
      <vt:lpstr>Takk for meg!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sosiologisk blikk på ICDP</dc:title>
  <dc:creator>Solberg, Tonje</dc:creator>
  <cp:lastModifiedBy>Tonje Solberg</cp:lastModifiedBy>
  <cp:revision>1</cp:revision>
  <dcterms:created xsi:type="dcterms:W3CDTF">2021-03-15T07:54:05Z</dcterms:created>
  <dcterms:modified xsi:type="dcterms:W3CDTF">2021-04-14T11:57:45Z</dcterms:modified>
</cp:coreProperties>
</file>